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87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693"/>
  </p:normalViewPr>
  <p:slideViewPr>
    <p:cSldViewPr snapToGrid="0">
      <p:cViewPr varScale="1">
        <p:scale>
          <a:sx n="129" d="100"/>
          <a:sy n="129" d="100"/>
        </p:scale>
        <p:origin x="9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587DE-F940-4468-281E-E73001BA7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8BC61C-5147-1219-21B0-E602B150C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6347C-2C60-4B32-C285-392DF08E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1030F-EF20-6460-64BE-E0E065F4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CEEA6-0F55-B477-8BE3-8B41DC226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23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3358-8BFF-F7F5-3C3C-7FC6CAA4D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5955B-D37F-79F7-A3C7-67B5A6704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D1614-2AF7-EA7E-7B80-F1889808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32395-FA30-D8F2-B280-AF2354FA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801CD-C084-A1F9-04C1-F8C6D0ADC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77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9E05F-8BB3-CA8F-8D24-32A31181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53B63-6EED-673C-921C-3A47B925A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E4C5F-A8AC-7051-2E6A-413C13F4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FD3EF-EB31-2CAE-94AF-737A52504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807C9-0170-1FF9-8906-30EB6F3C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0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486-47B7-35DF-838A-DF52FB75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41F34-CE59-F474-AB52-3F6666361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BA0FC-BEEA-3CBA-FB44-25058CE97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2423D-544F-81E3-5843-9BD1F8D6D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2E461-E08A-88B8-3579-69B209E1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4D428-06DB-E43B-6651-48E408DF0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215E4-F9D4-4923-3685-59ADCF78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63E76-3224-88EA-395D-6D8A8353C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C82BB3-0D5E-FC8D-C64A-EF8AD739E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CFB58-4694-9BA6-5873-99640DC4B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593FD4-7C46-E9E4-C2B8-7DFF7EA70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9EC6F-5A2A-3DDC-FC59-A96DE6EB7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E7D9A8-0B25-5607-7185-ADC5D1AE3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9EBD4F-00EB-E04A-7B65-B5BF0AA3B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26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CDF1B-FB67-1261-5A81-2968609D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DD4E88-3D06-A245-AD65-0583EF4E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9FB3F-F92A-900D-4117-77E705D5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F6886B-C368-7896-7379-6BDAA5F04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3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30092-F7FD-E1F1-F0D8-867A8896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492E8-2BD5-C849-A0E7-EE479183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EF4F7-0FB6-BB18-8DE4-83DB2944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9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9583-D5FF-C79A-1988-B9D471919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EDEC4-C6FD-C3E9-7B2B-0FD0C6C75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38E38-B2F9-C841-8BC7-4138D2EC9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FD0DA-25D0-23F4-0E53-97939404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991629-CCB9-D5D0-7F9C-24151851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CF5B-E325-7174-20C5-0E61D3A6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2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61AB-AA34-182E-89B5-4FC4E9F4F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59BAAB-EDED-DA8A-7437-F5B6449A2ED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11225-5A6C-3999-3E84-157344428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582BA-CA7D-E6FA-C08E-F0D73FA98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73936-0D4A-70CD-EC62-B3F37F4FC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CD68F-462D-25F9-20E0-5E40CD9B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55139-A65C-1206-1C0C-870FF1EF1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F445DC-1270-F349-1F6D-CF28CEC7A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56859-6A9F-18AE-9118-74AEA550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DED0C-691C-42DF-B181-257907C3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F0BBE-2101-3211-9497-E1FDE8B5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04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7D22ED-32FD-34B6-543D-0942644CB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B5D69-34D1-AE67-3A56-B2751228E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F5DFF-895E-F131-C820-05EA394F3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592CC-4870-72DA-FF32-1D70F42A3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171BD-5136-27FE-2EB1-FFF1D5AB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6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478FD4-B5C7-BD4C-D207-904677CCA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72E4D-29F1-077A-6794-C8C52407B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D159D-915E-5017-58F9-AB211C703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A06C5-3880-5941-91CF-DD51B9F2621C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76043-A454-B9B3-6A95-940BCB742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B8C22-E646-07BD-2F5B-A4DC36AC9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FFAF40-F215-D84C-8F86-322E53753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9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ity.club/lists/suggestions/welcome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9881F0-11FE-4327-AFF1-8BD7F1E260D9}"/>
              </a:ext>
            </a:extLst>
          </p:cNvPr>
          <p:cNvSpPr txBox="1"/>
          <p:nvPr/>
        </p:nvSpPr>
        <p:spPr>
          <a:xfrm>
            <a:off x="4163209" y="1129553"/>
            <a:ext cx="3160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Welcome slides for service PP</a:t>
            </a:r>
          </a:p>
        </p:txBody>
      </p:sp>
    </p:spTree>
    <p:extLst>
      <p:ext uri="{BB962C8B-B14F-4D97-AF65-F5344CB8AC3E}">
        <p14:creationId xmlns:p14="http://schemas.microsoft.com/office/powerpoint/2010/main" val="189720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54242-4027-B601-2B62-4A3C938C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58B9A-9F8B-FF78-543B-7507CB001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66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BF39E-C70E-5C69-4553-31BF5C043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3795" y="731360"/>
            <a:ext cx="10276720" cy="5395278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69183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51C7EB-323C-28A0-1921-75B00F893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303" y="1512794"/>
            <a:ext cx="9835394" cy="38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0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Macintosh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Jack</dc:creator>
  <cp:lastModifiedBy>Jack</cp:lastModifiedBy>
  <cp:revision>1</cp:revision>
  <dcterms:created xsi:type="dcterms:W3CDTF">2026-11-04T17:45:20Z</dcterms:created>
  <dcterms:modified xsi:type="dcterms:W3CDTF">2026-11-04T17:49:33Z</dcterms:modified>
</cp:coreProperties>
</file>