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2"/>
    <p:restoredTop sz="94682"/>
  </p:normalViewPr>
  <p:slideViewPr>
    <p:cSldViewPr snapToGrid="0">
      <p:cViewPr varScale="1">
        <p:scale>
          <a:sx n="119" d="100"/>
          <a:sy n="119" d="100"/>
        </p:scale>
        <p:origin x="8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543DA-0566-76A7-856A-6E5E7BCFA3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DC0F42-4623-281A-63B0-0993294B41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D6AD8-477B-7A2F-7651-64135AC3D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C2B22-B165-5A4C-95D3-5420D418EE1E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8B2463-B554-5BA0-BE4C-24BD2A35F5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3B80BC-989B-2642-F0D0-6EA06BB8C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BA89-FAFC-094D-B5D7-6A58C232F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462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E724F-A509-652A-19FF-0C05D63D4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A6F771-5E17-4757-07BF-6BD977E4DF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B4FF39-B735-44BE-75A2-5547564CF5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C2B22-B165-5A4C-95D3-5420D418EE1E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D2F16B-0E0B-A78F-685D-1C4DB1720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A351BB-F4F1-4BFA-40AB-96C2528FB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BA89-FAFC-094D-B5D7-6A58C232F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5596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340AE-6A4F-F268-C8CE-6AB8414AC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D3E66D-C385-BAE4-7C7E-918265069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C937D1-3AC8-8C30-DA17-8FBFDEE96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C2B22-B165-5A4C-95D3-5420D418EE1E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7A9A6-C4F6-17A1-A8CD-7D1DE22C7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4277ED-124A-3A55-CB26-18776AB90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BA89-FAFC-094D-B5D7-6A58C232F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10078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4604C6-724C-BD3B-DC38-4D365DAD0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F79CA1-DC1C-B887-43FD-3EF45A5FFA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51778D-8B9B-0F8D-2F0F-FF41393F2B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3FFB73-1D44-AC41-96E5-F0543AD7F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C2B22-B165-5A4C-95D3-5420D418EE1E}" type="datetimeFigureOut">
              <a:rPr lang="en-US" smtClean="0"/>
              <a:t>11/1/26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D9DD13B-2C68-A139-1930-9EEB7F8ABC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A7430E-21A9-6C6D-B525-09BDC6F93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BA89-FAFC-094D-B5D7-6A58C232F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564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0B051-1628-89D6-E9AD-50CFF5C37C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1EE248-118A-0768-ABDA-FDF15AE1D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F65C63-A047-C39B-353B-6F3C6B3D55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A1DA3D-895B-E894-2618-2E4B90C0AA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B9655F1-29CC-AA0C-EF5C-9688760540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9D60A4-A20A-1A89-339D-B945E6D44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C2B22-B165-5A4C-95D3-5420D418EE1E}" type="datetimeFigureOut">
              <a:rPr lang="en-US" smtClean="0"/>
              <a:t>11/1/26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77D3FFA-6488-EE28-94EF-FD03B0915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8EFE79-EF09-86DB-EDFA-CF7436868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BA89-FAFC-094D-B5D7-6A58C232F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4392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1ACFC2-E949-8312-6108-21BA30AE8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F57179-C02C-76DB-E4DF-2A26050D6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C2B22-B165-5A4C-95D3-5420D418EE1E}" type="datetimeFigureOut">
              <a:rPr lang="en-US" smtClean="0"/>
              <a:t>11/1/26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6F4CE5-15C6-FC7A-0FF6-2CF0EE9210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C759AB6-C756-8EAD-DA0D-9CAE1855F1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BA89-FAFC-094D-B5D7-6A58C232F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593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D7B318-4771-00B3-C5F9-D55855254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C2B22-B165-5A4C-95D3-5420D418EE1E}" type="datetimeFigureOut">
              <a:rPr lang="en-US" smtClean="0"/>
              <a:t>11/1/26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930C17-1272-5F18-C422-A031648543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0B507A-262D-9E36-C5D7-161E32873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BA89-FAFC-094D-B5D7-6A58C232F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4290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D4118E-0704-829D-0FBD-47B1924B24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F08FE-FC35-6138-87CA-1FA9B2F6B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5C31B9-A5D9-430E-E988-85D6C97766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06A108-8B3E-E961-A661-4FF1A95D1D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C2B22-B165-5A4C-95D3-5420D418EE1E}" type="datetimeFigureOut">
              <a:rPr lang="en-US" smtClean="0"/>
              <a:t>11/1/26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65E90B-4905-CA09-AC51-4AB2E38F8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6F9F32-7440-9B85-C35A-832FFBCFE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BA89-FAFC-094D-B5D7-6A58C232F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4459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FA0C9-333B-399E-837D-3B5CAD7C61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0D6A0E-B4C0-35EF-5592-29AAE05BF543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09A956-5618-FC89-A792-56772A84D4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6C163E2-B8C3-722E-25C6-325A3EDDFF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C2B22-B165-5A4C-95D3-5420D418EE1E}" type="datetimeFigureOut">
              <a:rPr lang="en-US" smtClean="0"/>
              <a:t>11/1/26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759C30-9984-91C4-C2A1-9ECBB253B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C2F11A-3C59-0C56-AB21-FCDB9F4BF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BA89-FAFC-094D-B5D7-6A58C232F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9955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BD411-68E7-30AD-3F59-E1C2BCA54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AEBDC7-AFEF-0F3F-31F4-FB1BABFA1F0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4DA7D-BD57-45A7-FE9D-8D0DDE65F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C2B22-B165-5A4C-95D3-5420D418EE1E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BFE28A-7793-9596-4572-344F837862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2D8083-5456-3F5B-6AF9-0289A5FCD4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BA89-FAFC-094D-B5D7-6A58C232F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5731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B15EEA-2359-409D-FC0E-830441AF61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72DF08D-837D-C439-5A00-AA9D56D525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F9A9C5-9B80-05CF-425F-361D2510AE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C2B22-B165-5A4C-95D3-5420D418EE1E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2C8411-5308-FE34-4BB8-1E480FD4D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A6084C-2337-94E2-A6E6-AB12F08AA8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75BA89-FAFC-094D-B5D7-6A58C232F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959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633FA2-CEE5-410D-339C-373B30A96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285B52-EBFC-CFF4-8A81-7FA686C7DA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93A52E-0FF0-9D32-363D-4D0AD08A4F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8FC2B22-B165-5A4C-95D3-5420D418EE1E}" type="datetimeFigureOut">
              <a:rPr lang="en-US" smtClean="0"/>
              <a:t>11/1/26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AAE9B-2FD8-7858-4000-BA0C178943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79AFC8-327E-C409-DE7E-143FFE14E1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75BA89-FAFC-094D-B5D7-6A58C232F1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356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FBC5FE9-CAE1-4F5E-573F-6E24484B4F24}"/>
              </a:ext>
            </a:extLst>
          </p:cNvPr>
          <p:cNvSpPr txBox="1"/>
          <p:nvPr/>
        </p:nvSpPr>
        <p:spPr>
          <a:xfrm>
            <a:off x="1753496" y="1280160"/>
            <a:ext cx="2504212" cy="42473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Bookman Old Style" panose="02050604050505020204" pitchFamily="18" charset="0"/>
              </a:rPr>
              <a:t>Spirit of Life, 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>
                <a:latin typeface="Bookman Old Style" panose="02050604050505020204" pitchFamily="18" charset="0"/>
              </a:rPr>
              <a:t>come unto me.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>
                <a:latin typeface="Bookman Old Style" panose="02050604050505020204" pitchFamily="18" charset="0"/>
              </a:rPr>
              <a:t>Sing in my heart 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>
                <a:latin typeface="Bookman Old Style" panose="02050604050505020204" pitchFamily="18" charset="0"/>
              </a:rPr>
              <a:t>all the stirrings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>
                <a:latin typeface="Bookman Old Style" panose="02050604050505020204" pitchFamily="18" charset="0"/>
              </a:rPr>
              <a:t>of compassion.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>
                <a:latin typeface="Bookman Old Style" panose="02050604050505020204" pitchFamily="18" charset="0"/>
              </a:rPr>
              <a:t>Blow in the wind,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>
                <a:latin typeface="Bookman Old Style" panose="02050604050505020204" pitchFamily="18" charset="0"/>
              </a:rPr>
              <a:t>rise in the sea;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>
                <a:latin typeface="Bookman Old Style" panose="02050604050505020204" pitchFamily="18" charset="0"/>
              </a:rPr>
              <a:t>move in the hand, 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>
                <a:latin typeface="Bookman Old Style" panose="02050604050505020204" pitchFamily="18" charset="0"/>
              </a:rPr>
              <a:t>giving life 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>
                <a:latin typeface="Bookman Old Style" panose="02050604050505020204" pitchFamily="18" charset="0"/>
              </a:rPr>
              <a:t>the shape of justice.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>
                <a:latin typeface="Bookman Old Style" panose="02050604050505020204" pitchFamily="18" charset="0"/>
              </a:rPr>
              <a:t>Roots hold me close;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>
                <a:latin typeface="Bookman Old Style" panose="02050604050505020204" pitchFamily="18" charset="0"/>
              </a:rPr>
              <a:t>wings set me free;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>
                <a:latin typeface="Bookman Old Style" panose="02050604050505020204" pitchFamily="18" charset="0"/>
              </a:rPr>
              <a:t>Spirit of Life,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>
                <a:latin typeface="Bookman Old Style" panose="02050604050505020204" pitchFamily="18" charset="0"/>
              </a:rPr>
              <a:t>come to me,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>
                <a:latin typeface="Bookman Old Style" panose="02050604050505020204" pitchFamily="18" charset="0"/>
              </a:rPr>
              <a:t>come to me.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6672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7C561BE-E053-D053-8E69-8A4CB6368587}"/>
              </a:ext>
            </a:extLst>
          </p:cNvPr>
          <p:cNvSpPr txBox="1"/>
          <p:nvPr/>
        </p:nvSpPr>
        <p:spPr>
          <a:xfrm>
            <a:off x="1516828" y="1140311"/>
            <a:ext cx="2685351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Bookman Old Style" panose="02050604050505020204" pitchFamily="18" charset="0"/>
              </a:rPr>
              <a:t>Fuente de-Amor,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 err="1">
                <a:latin typeface="Bookman Old Style" panose="02050604050505020204" pitchFamily="18" charset="0"/>
              </a:rPr>
              <a:t>ven</a:t>
            </a:r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 err="1">
                <a:latin typeface="Bookman Old Style" panose="02050604050505020204" pitchFamily="18" charset="0"/>
              </a:rPr>
              <a:t>hacia</a:t>
            </a:r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 err="1">
                <a:latin typeface="Bookman Old Style" panose="02050604050505020204" pitchFamily="18" charset="0"/>
              </a:rPr>
              <a:t>mí</a:t>
            </a:r>
            <a:r>
              <a:rPr lang="en-US" dirty="0">
                <a:latin typeface="Bookman Old Style" panose="02050604050505020204" pitchFamily="18" charset="0"/>
              </a:rPr>
              <a:t>.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 err="1">
                <a:latin typeface="Bookman Old Style" panose="02050604050505020204" pitchFamily="18" charset="0"/>
              </a:rPr>
              <a:t>Y’al</a:t>
            </a:r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 err="1">
                <a:latin typeface="Bookman Old Style" panose="02050604050505020204" pitchFamily="18" charset="0"/>
              </a:rPr>
              <a:t>corazón</a:t>
            </a:r>
            <a:r>
              <a:rPr lang="en-US" dirty="0">
                <a:latin typeface="Bookman Old Style" panose="02050604050505020204" pitchFamily="18" charset="0"/>
              </a:rPr>
              <a:t>,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 err="1">
                <a:latin typeface="Bookman Old Style" panose="02050604050505020204" pitchFamily="18" charset="0"/>
              </a:rPr>
              <a:t>cántale</a:t>
            </a:r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 err="1">
                <a:latin typeface="Bookman Old Style" panose="02050604050505020204" pitchFamily="18" charset="0"/>
              </a:rPr>
              <a:t>tu</a:t>
            </a:r>
            <a:r>
              <a:rPr lang="en-US" dirty="0">
                <a:latin typeface="Bookman Old Style" panose="02050604050505020204" pitchFamily="18" charset="0"/>
              </a:rPr>
              <a:t> </a:t>
            </a:r>
            <a:r>
              <a:rPr lang="en-US" dirty="0" err="1">
                <a:latin typeface="Bookman Old Style" panose="02050604050505020204" pitchFamily="18" charset="0"/>
              </a:rPr>
              <a:t>compasión</a:t>
            </a:r>
            <a:r>
              <a:rPr lang="en-US" dirty="0">
                <a:latin typeface="Bookman Old Style" panose="02050604050505020204" pitchFamily="18" charset="0"/>
              </a:rPr>
              <a:t>.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 err="1">
                <a:latin typeface="Bookman Old Style" panose="02050604050505020204" pitchFamily="18" charset="0"/>
              </a:rPr>
              <a:t>Sopla</a:t>
            </a:r>
            <a:r>
              <a:rPr lang="en-US" dirty="0">
                <a:latin typeface="Bookman Old Style" panose="02050604050505020204" pitchFamily="18" charset="0"/>
              </a:rPr>
              <a:t>-al volar,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 err="1">
                <a:latin typeface="Bookman Old Style" panose="02050604050505020204" pitchFamily="18" charset="0"/>
              </a:rPr>
              <a:t>sube-en</a:t>
            </a:r>
            <a:r>
              <a:rPr lang="en-US" dirty="0">
                <a:latin typeface="Bookman Old Style" panose="02050604050505020204" pitchFamily="18" charset="0"/>
              </a:rPr>
              <a:t> la mar,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>
                <a:latin typeface="Bookman Old Style" panose="02050604050505020204" pitchFamily="18" charset="0"/>
              </a:rPr>
              <a:t>hasta </a:t>
            </a:r>
            <a:r>
              <a:rPr lang="en-US" dirty="0" err="1">
                <a:latin typeface="Bookman Old Style" panose="02050604050505020204" pitchFamily="18" charset="0"/>
              </a:rPr>
              <a:t>molde-ar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>
                <a:latin typeface="Bookman Old Style" panose="02050604050505020204" pitchFamily="18" charset="0"/>
              </a:rPr>
              <a:t>la </a:t>
            </a:r>
            <a:r>
              <a:rPr lang="en-US" dirty="0" err="1">
                <a:latin typeface="Bookman Old Style" panose="02050604050505020204" pitchFamily="18" charset="0"/>
              </a:rPr>
              <a:t>justicia</a:t>
            </a:r>
            <a:r>
              <a:rPr lang="en-US" dirty="0">
                <a:latin typeface="Bookman Old Style" panose="02050604050505020204" pitchFamily="18" charset="0"/>
              </a:rPr>
              <a:t> de la </a:t>
            </a:r>
            <a:r>
              <a:rPr lang="en-US" dirty="0" err="1">
                <a:latin typeface="Bookman Old Style" panose="02050604050505020204" pitchFamily="18" charset="0"/>
              </a:rPr>
              <a:t>vida</a:t>
            </a:r>
            <a:r>
              <a:rPr lang="en-US" dirty="0">
                <a:latin typeface="Bookman Old Style" panose="02050604050505020204" pitchFamily="18" charset="0"/>
              </a:rPr>
              <a:t>.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 err="1">
                <a:latin typeface="Bookman Old Style" panose="02050604050505020204" pitchFamily="18" charset="0"/>
              </a:rPr>
              <a:t>Arráigame</a:t>
            </a:r>
            <a:r>
              <a:rPr lang="en-US" dirty="0">
                <a:latin typeface="Bookman Old Style" panose="02050604050505020204" pitchFamily="18" charset="0"/>
              </a:rPr>
              <a:t>,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 err="1">
                <a:latin typeface="Bookman Old Style" panose="02050604050505020204" pitchFamily="18" charset="0"/>
              </a:rPr>
              <a:t>libérame</a:t>
            </a:r>
            <a:r>
              <a:rPr lang="en-US" dirty="0">
                <a:latin typeface="Bookman Old Style" panose="02050604050505020204" pitchFamily="18" charset="0"/>
              </a:rPr>
              <a:t>,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>
                <a:latin typeface="Bookman Old Style" panose="02050604050505020204" pitchFamily="18" charset="0"/>
              </a:rPr>
              <a:t>Fuente de-Amor,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 err="1">
                <a:latin typeface="Bookman Old Style" panose="02050604050505020204" pitchFamily="18" charset="0"/>
              </a:rPr>
              <a:t>ven</a:t>
            </a:r>
            <a:r>
              <a:rPr lang="en-US" dirty="0">
                <a:latin typeface="Bookman Old Style" panose="02050604050505020204" pitchFamily="18" charset="0"/>
              </a:rPr>
              <a:t> a </a:t>
            </a:r>
            <a:r>
              <a:rPr lang="en-US" dirty="0" err="1">
                <a:latin typeface="Bookman Old Style" panose="02050604050505020204" pitchFamily="18" charset="0"/>
              </a:rPr>
              <a:t>mí</a:t>
            </a:r>
            <a:r>
              <a:rPr lang="en-US" dirty="0">
                <a:latin typeface="Bookman Old Style" panose="02050604050505020204" pitchFamily="18" charset="0"/>
              </a:rPr>
              <a:t>,</a:t>
            </a:r>
            <a:br>
              <a:rPr lang="en-US" dirty="0">
                <a:latin typeface="Bookman Old Style" panose="02050604050505020204" pitchFamily="18" charset="0"/>
              </a:rPr>
            </a:br>
            <a:r>
              <a:rPr lang="en-US" dirty="0" err="1">
                <a:latin typeface="Bookman Old Style" panose="02050604050505020204" pitchFamily="18" charset="0"/>
              </a:rPr>
              <a:t>ven</a:t>
            </a:r>
            <a:r>
              <a:rPr lang="en-US" dirty="0">
                <a:latin typeface="Bookman Old Style" panose="02050604050505020204" pitchFamily="18" charset="0"/>
              </a:rPr>
              <a:t> a </a:t>
            </a:r>
            <a:r>
              <a:rPr lang="en-US" dirty="0" err="1">
                <a:latin typeface="Bookman Old Style" panose="02050604050505020204" pitchFamily="18" charset="0"/>
              </a:rPr>
              <a:t>mí</a:t>
            </a:r>
            <a:r>
              <a:rPr lang="en-US" dirty="0">
                <a:latin typeface="Bookman Old Style" panose="02050604050505020204" pitchFamily="18" charset="0"/>
              </a:rPr>
              <a:t>.</a:t>
            </a:r>
            <a:br>
              <a:rPr lang="en-US" dirty="0">
                <a:latin typeface="Bookman Old Style" panose="02050604050505020204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35011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133</Words>
  <Application>Microsoft Macintosh PowerPoint</Application>
  <PresentationFormat>Widescreen</PresentationFormat>
  <Paragraphs>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Aptos Display</vt:lpstr>
      <vt:lpstr>Arial</vt:lpstr>
      <vt:lpstr>Bookman Old Style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Jack</dc:creator>
  <cp:lastModifiedBy>Jack</cp:lastModifiedBy>
  <cp:revision>2</cp:revision>
  <dcterms:created xsi:type="dcterms:W3CDTF">2026-11-01T08:04:59Z</dcterms:created>
  <dcterms:modified xsi:type="dcterms:W3CDTF">2026-11-01T08:16:01Z</dcterms:modified>
</cp:coreProperties>
</file>