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5"/>
  </p:normalViewPr>
  <p:slideViewPr>
    <p:cSldViewPr snapToGrid="0">
      <p:cViewPr varScale="1">
        <p:scale>
          <a:sx n="119" d="100"/>
          <a:sy n="119" d="100"/>
        </p:scale>
        <p:origin x="85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9D0AED-AC2D-2342-8ACB-B5499EB5B585}" type="datetimeFigureOut">
              <a:rPr lang="en-US" smtClean="0"/>
              <a:t>11/4/26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5F6194-A1F7-4C42-970D-0A40FA94F2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1554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5F6194-A1F7-4C42-970D-0A40FA94F2E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3378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EC17DE-D855-6A2E-02E5-EB93634907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6D51454-FBDB-AA72-0DE7-BBB39DC849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AE47EB-A031-8E67-DB09-98F3710019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3F626-9262-0546-8504-F0DC6B084EA0}" type="datetimeFigureOut">
              <a:rPr lang="en-US" smtClean="0"/>
              <a:t>11/4/26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C511D0-4A98-4B42-4D40-3B96436FF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803374-8C05-1BE5-FD7C-7470DF9429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4F7BD-C0A0-044F-9ED8-B0576F1149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9088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818CAF-8CB7-728F-4144-82D2235A33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9B1059-03ED-D495-9A47-D9D2E7C909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5B41B4-DC8B-F854-1960-ABB5C7F7C0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3F626-9262-0546-8504-F0DC6B084EA0}" type="datetimeFigureOut">
              <a:rPr lang="en-US" smtClean="0"/>
              <a:t>11/4/26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8F528D-C9E5-10E0-40C6-0CBA29734B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66010E-4D83-A172-7610-F204B81F1A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4F7BD-C0A0-044F-9ED8-B0576F1149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37975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54EE87-973A-7C8F-6C2B-0EC7C7960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B7F794-6815-DF74-16C1-63223F8521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28CFB6-085C-ED7C-DE35-77E194AD60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3F626-9262-0546-8504-F0DC6B084EA0}" type="datetimeFigureOut">
              <a:rPr lang="en-US" smtClean="0"/>
              <a:t>11/4/26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59D168-D9F7-8592-E327-9274D7E75F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641328-DD2D-ECDF-4C9C-56500C4EE2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4F7BD-C0A0-044F-9ED8-B0576F1149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04332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5BDE88-2757-583C-6A6E-A002CABCD8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23F359-ECFF-7E02-CA23-B82A802FD59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8F7A63F-14F7-541B-B3A0-6FB9CCAD95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786C89-D3CC-1C24-419D-39230C6C3A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3F626-9262-0546-8504-F0DC6B084EA0}" type="datetimeFigureOut">
              <a:rPr lang="en-US" smtClean="0"/>
              <a:t>11/4/26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5407B7-4B70-57C5-0B5D-EFB6AC20A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20B3D0A-2005-21B8-6515-090A958317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4F7BD-C0A0-044F-9ED8-B0576F1149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64203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E33C98-F183-DEA9-E351-6E2169BC97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8F362D-41E6-3DDB-DF9E-713CA54771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2A998F1-2BA2-39E7-1451-F37F484A10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34FE799-0BA3-0908-C253-8D1DCAABA0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801671D-1AE3-9980-269E-69391BF686F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2F9B638-629C-516D-C023-0541039ED2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3F626-9262-0546-8504-F0DC6B084EA0}" type="datetimeFigureOut">
              <a:rPr lang="en-US" smtClean="0"/>
              <a:t>11/4/26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EAD38B7-D266-F664-4C80-4497097073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EE6C281-792C-AD3A-226E-75E72AB60F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4F7BD-C0A0-044F-9ED8-B0576F1149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4298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DE6D94-368F-1247-2AB9-9A5C3A3DC6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E3A2692-7F3A-8B19-4D49-18BBDFB2B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3F626-9262-0546-8504-F0DC6B084EA0}" type="datetimeFigureOut">
              <a:rPr lang="en-US" smtClean="0"/>
              <a:t>11/4/26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9B27FB-6B65-F8F2-996A-7133E646F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498AF02-2275-6D5B-56BB-03A81641C1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4F7BD-C0A0-044F-9ED8-B0576F1149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2643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94296AB-B2A1-115E-8F0D-AF4E4F2811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3F626-9262-0546-8504-F0DC6B084EA0}" type="datetimeFigureOut">
              <a:rPr lang="en-US" smtClean="0"/>
              <a:t>11/4/26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047783-4C49-4E19-4029-58670E34B4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60E602-EB65-8FCD-69F5-132D46A0C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4F7BD-C0A0-044F-9ED8-B0576F1149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9885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703175-76A3-E489-3A44-39B7781D8F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EC0DC2-8F4B-6A2A-9C0F-16BBC054FB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6DF277-7020-C289-DCFA-6C4CFFF750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8A9346-09B6-F345-0203-25D7A5DD3F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3F626-9262-0546-8504-F0DC6B084EA0}" type="datetimeFigureOut">
              <a:rPr lang="en-US" smtClean="0"/>
              <a:t>11/4/26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A8617D-960D-A0CE-2C11-68F28E80D5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AE9F4A4-AD25-BBAD-00B3-2680C2370C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4F7BD-C0A0-044F-9ED8-B0576F1149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33723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E44FBD-B923-0D42-09A8-29637F5EC2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960477F-475E-B8E6-60B8-AC4F852436DA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4D9DDA-794A-B60A-CD0C-E0484FF44F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E94882-2DBF-C153-50CE-98C1E023A2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3F626-9262-0546-8504-F0DC6B084EA0}" type="datetimeFigureOut">
              <a:rPr lang="en-US" smtClean="0"/>
              <a:t>11/4/26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FC3D1D4-F672-80CF-ECE7-2D204FF8CB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A09011-7C9C-8E46-D613-608FD0007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4F7BD-C0A0-044F-9ED8-B0576F1149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2052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F28FB-EEA8-7A08-C86C-97D28EA1D6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3ABAD32-BC94-50CE-5CAB-41E8BE71DA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C4178A-5EB0-6E2A-D699-1F7F962AEB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3F626-9262-0546-8504-F0DC6B084EA0}" type="datetimeFigureOut">
              <a:rPr lang="en-US" smtClean="0"/>
              <a:t>11/4/26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84F0DC-D30B-EF23-6B3B-EC78C57970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81512E-2A76-DA05-2262-7523C53C5B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4F7BD-C0A0-044F-9ED8-B0576F1149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65442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652F325-D069-4442-129D-95B1F654B48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8A16CA-B4E3-726B-EAD6-F03D59F959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3EB5B6-1188-065D-A19D-E3D8D377BA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3F626-9262-0546-8504-F0DC6B084EA0}" type="datetimeFigureOut">
              <a:rPr lang="en-US" smtClean="0"/>
              <a:t>11/4/26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3D59B9-93CE-306E-EB63-407DB63BEB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C19A7C-D50D-CBFB-547B-C74EA8117A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4F7BD-C0A0-044F-9ED8-B0576F1149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46011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67FA682-0E9C-F715-0A4A-4C49C1E150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D75258-F980-569C-17F2-BC01ADE951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37776E-C951-2809-3275-7F7D99A085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CC3F626-9262-0546-8504-F0DC6B084EA0}" type="datetimeFigureOut">
              <a:rPr lang="en-US" smtClean="0"/>
              <a:t>11/4/26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CC8C8F-829E-B043-4AA7-815171C960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90DFF5-2FF8-ACDD-630B-9C53EAF99A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1A4F7BD-C0A0-044F-9ED8-B0576F1149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752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B94EACB-A8E7-66F7-B7F4-01734574D1B6}"/>
              </a:ext>
            </a:extLst>
          </p:cNvPr>
          <p:cNvSpPr txBox="1"/>
          <p:nvPr/>
        </p:nvSpPr>
        <p:spPr>
          <a:xfrm>
            <a:off x="258185" y="261610"/>
            <a:ext cx="5206702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Welcome</a:t>
            </a:r>
            <a:endParaRPr lang="en-US" sz="2400" dirty="0"/>
          </a:p>
          <a:p>
            <a:r>
              <a:rPr lang="en-US" sz="2400" b="1" dirty="0"/>
              <a:t> </a:t>
            </a:r>
            <a:endParaRPr lang="en-US" sz="2400" dirty="0"/>
          </a:p>
          <a:p>
            <a:r>
              <a:rPr lang="en-US" sz="2400" b="1" dirty="0"/>
              <a:t>Welcoming Hymn: Gray # 361. Enter, Rejoice and Come In.</a:t>
            </a:r>
            <a:endParaRPr lang="en-US" sz="2400" dirty="0"/>
          </a:p>
          <a:p>
            <a:r>
              <a:rPr lang="en-US" sz="2400" dirty="0"/>
              <a:t> </a:t>
            </a:r>
          </a:p>
          <a:p>
            <a:r>
              <a:rPr lang="en-US" sz="2400" b="1" dirty="0"/>
              <a:t>Chalice Lighting: </a:t>
            </a:r>
            <a:endParaRPr lang="en-US" sz="2400" dirty="0"/>
          </a:p>
          <a:p>
            <a:r>
              <a:rPr lang="en-US" sz="2400" dirty="0"/>
              <a:t> </a:t>
            </a:r>
          </a:p>
          <a:p>
            <a:r>
              <a:rPr lang="en-US" sz="2400" b="1" dirty="0"/>
              <a:t>Covenant</a:t>
            </a:r>
            <a:r>
              <a:rPr lang="en-US" sz="2400" dirty="0"/>
              <a:t> </a:t>
            </a:r>
          </a:p>
          <a:p>
            <a:r>
              <a:rPr lang="en-US" sz="2400" dirty="0"/>
              <a:t> </a:t>
            </a:r>
          </a:p>
          <a:p>
            <a:r>
              <a:rPr lang="en-US" sz="2400" b="1" dirty="0"/>
              <a:t>Congregational Hymn: Teal # 1055. How Sweet the Darkness</a:t>
            </a:r>
            <a:endParaRPr lang="en-US" sz="2400" dirty="0"/>
          </a:p>
          <a:p>
            <a:r>
              <a:rPr lang="en-US" sz="2400" dirty="0"/>
              <a:t> </a:t>
            </a:r>
          </a:p>
          <a:p>
            <a:r>
              <a:rPr lang="en-US" sz="2400" b="1" dirty="0"/>
              <a:t>Offertory</a:t>
            </a:r>
            <a:r>
              <a:rPr lang="en-US" sz="2400" dirty="0"/>
              <a:t> </a:t>
            </a:r>
          </a:p>
          <a:p>
            <a:r>
              <a:rPr lang="en-US" sz="2400" dirty="0"/>
              <a:t>	</a:t>
            </a:r>
            <a:r>
              <a:rPr lang="en-US" sz="2400" b="1" dirty="0"/>
              <a:t>Affirmation </a:t>
            </a:r>
            <a:endParaRPr lang="en-US" sz="2400" dirty="0"/>
          </a:p>
          <a:p>
            <a:r>
              <a:rPr lang="en-US" sz="2400" dirty="0"/>
              <a:t>	</a:t>
            </a:r>
            <a:r>
              <a:rPr lang="en-US" sz="2400" b="1" dirty="0"/>
              <a:t>Offertory Music: Gray # 305.</a:t>
            </a:r>
          </a:p>
          <a:p>
            <a:endParaRPr lang="en-US" sz="2400" b="1" dirty="0"/>
          </a:p>
          <a:p>
            <a:r>
              <a:rPr lang="en-US" sz="2400" b="1" dirty="0"/>
              <a:t>De Colores and # 121 We’ll Build a Land</a:t>
            </a:r>
            <a:endParaRPr lang="en-US" sz="24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16189FC-688D-2C6A-3C83-12DE7549E067}"/>
              </a:ext>
            </a:extLst>
          </p:cNvPr>
          <p:cNvSpPr txBox="1"/>
          <p:nvPr/>
        </p:nvSpPr>
        <p:spPr>
          <a:xfrm>
            <a:off x="5733826" y="742277"/>
            <a:ext cx="6558142" cy="51706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Program: </a:t>
            </a:r>
            <a:endParaRPr lang="en-US" sz="2400" dirty="0"/>
          </a:p>
          <a:p>
            <a:r>
              <a:rPr lang="en-US" sz="2400" i="1" dirty="0"/>
              <a:t> </a:t>
            </a:r>
            <a:endParaRPr lang="en-US" sz="2400" dirty="0"/>
          </a:p>
          <a:p>
            <a:r>
              <a:rPr lang="en-US" sz="2400" b="1" dirty="0"/>
              <a:t>Silent Contemplation</a:t>
            </a:r>
            <a:endParaRPr lang="en-US" sz="2400" dirty="0"/>
          </a:p>
          <a:p>
            <a:r>
              <a:rPr lang="en-US" sz="2400" dirty="0"/>
              <a:t> </a:t>
            </a:r>
          </a:p>
          <a:p>
            <a:r>
              <a:rPr lang="en-US" sz="2400" b="1" dirty="0"/>
              <a:t>Closing Hymn: Gray #169. We Shall Overcome</a:t>
            </a:r>
            <a:endParaRPr lang="en-US" sz="2400" dirty="0"/>
          </a:p>
          <a:p>
            <a:r>
              <a:rPr lang="en-US" sz="2400" dirty="0"/>
              <a:t> </a:t>
            </a:r>
          </a:p>
          <a:p>
            <a:r>
              <a:rPr lang="en-US" sz="2400" b="1" dirty="0"/>
              <a:t>Extinguishing the Chalice: </a:t>
            </a:r>
            <a:endParaRPr lang="en-US" sz="2400" dirty="0"/>
          </a:p>
          <a:p>
            <a:r>
              <a:rPr lang="en-US" sz="2400" dirty="0"/>
              <a:t> </a:t>
            </a:r>
          </a:p>
          <a:p>
            <a:r>
              <a:rPr lang="en-US" sz="2400" b="1" dirty="0"/>
              <a:t>Postlude: </a:t>
            </a:r>
            <a:endParaRPr lang="en-US" sz="2400" dirty="0"/>
          </a:p>
          <a:p>
            <a:r>
              <a:rPr lang="en-US" sz="2400" dirty="0"/>
              <a:t> </a:t>
            </a:r>
          </a:p>
          <a:p>
            <a:r>
              <a:rPr lang="en-US" sz="2400" b="1" dirty="0"/>
              <a:t>Benediction </a:t>
            </a:r>
            <a:endParaRPr lang="en-US" sz="2400" dirty="0"/>
          </a:p>
          <a:p>
            <a:r>
              <a:rPr lang="en-US" sz="2400" dirty="0"/>
              <a:t> </a:t>
            </a:r>
          </a:p>
          <a:p>
            <a:r>
              <a:rPr lang="en-US" sz="2400" b="1" dirty="0"/>
              <a:t>Announcements</a:t>
            </a:r>
            <a:endParaRPr lang="en-US" sz="2400" dirty="0"/>
          </a:p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91DD186-E2D5-438C-FF43-BEA62A4654F0}"/>
              </a:ext>
            </a:extLst>
          </p:cNvPr>
          <p:cNvSpPr txBox="1"/>
          <p:nvPr/>
        </p:nvSpPr>
        <p:spPr>
          <a:xfrm>
            <a:off x="3415415" y="0"/>
            <a:ext cx="40989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Nov. 11</a:t>
            </a:r>
            <a:r>
              <a:rPr lang="en-US" sz="2800" baseline="30000" dirty="0"/>
              <a:t>th</a:t>
            </a:r>
            <a:r>
              <a:rPr lang="en-US" sz="2800" dirty="0"/>
              <a:t> Order of Service</a:t>
            </a:r>
          </a:p>
        </p:txBody>
      </p:sp>
    </p:spTree>
    <p:extLst>
      <p:ext uri="{BB962C8B-B14F-4D97-AF65-F5344CB8AC3E}">
        <p14:creationId xmlns:p14="http://schemas.microsoft.com/office/powerpoint/2010/main" val="17507292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014AA0-49D3-FC8B-B582-2515B67690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5EF51-0AC9-08BB-271F-A0959C1ED3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84841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202</TotalTime>
  <Words>90</Words>
  <Application>Microsoft Macintosh PowerPoint</Application>
  <PresentationFormat>Widescreen</PresentationFormat>
  <Paragraphs>30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Jack</dc:creator>
  <cp:lastModifiedBy>Jack</cp:lastModifiedBy>
  <cp:revision>3</cp:revision>
  <dcterms:created xsi:type="dcterms:W3CDTF">2026-11-04T13:55:00Z</dcterms:created>
  <dcterms:modified xsi:type="dcterms:W3CDTF">2026-11-04T17:17:45Z</dcterms:modified>
</cp:coreProperties>
</file>