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86" r:id="rId4"/>
    <p:sldId id="272" r:id="rId5"/>
    <p:sldId id="258" r:id="rId6"/>
    <p:sldId id="261" r:id="rId7"/>
    <p:sldId id="262" r:id="rId8"/>
    <p:sldId id="284" r:id="rId9"/>
    <p:sldId id="277" r:id="rId10"/>
    <p:sldId id="270" r:id="rId11"/>
    <p:sldId id="279" r:id="rId12"/>
    <p:sldId id="263" r:id="rId13"/>
    <p:sldId id="264" r:id="rId14"/>
    <p:sldId id="278" r:id="rId15"/>
    <p:sldId id="267" r:id="rId16"/>
    <p:sldId id="285"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F5EA"/>
    <a:srgbClr val="87003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144"/>
    <p:restoredTop sz="91508"/>
  </p:normalViewPr>
  <p:slideViewPr>
    <p:cSldViewPr snapToGrid="0">
      <p:cViewPr varScale="1">
        <p:scale>
          <a:sx n="135" d="100"/>
          <a:sy n="135" d="100"/>
        </p:scale>
        <p:origin x="208" y="3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90F90D-0005-7A3E-1670-F28D9DF69D5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27F45D7-F54D-5751-B7CC-B2D662DED45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EF0CA10-3DAC-32AF-1911-21FFA7BA09CC}"/>
              </a:ext>
            </a:extLst>
          </p:cNvPr>
          <p:cNvSpPr>
            <a:spLocks noGrp="1"/>
          </p:cNvSpPr>
          <p:nvPr>
            <p:ph type="dt" sz="half" idx="10"/>
          </p:nvPr>
        </p:nvSpPr>
        <p:spPr/>
        <p:txBody>
          <a:bodyPr/>
          <a:lstStyle/>
          <a:p>
            <a:fld id="{B95FEFA3-5230-1540-9241-2B3E81195470}" type="datetimeFigureOut">
              <a:rPr lang="en-US" smtClean="0"/>
              <a:t>8/7/26</a:t>
            </a:fld>
            <a:endParaRPr lang="en-US"/>
          </a:p>
        </p:txBody>
      </p:sp>
      <p:sp>
        <p:nvSpPr>
          <p:cNvPr id="5" name="Footer Placeholder 4">
            <a:extLst>
              <a:ext uri="{FF2B5EF4-FFF2-40B4-BE49-F238E27FC236}">
                <a16:creationId xmlns:a16="http://schemas.microsoft.com/office/drawing/2014/main" id="{BD723B35-862F-5842-8A35-8991FE0ECC7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AA94705-9F7F-9759-B982-9B63B3C6F741}"/>
              </a:ext>
            </a:extLst>
          </p:cNvPr>
          <p:cNvSpPr>
            <a:spLocks noGrp="1"/>
          </p:cNvSpPr>
          <p:nvPr>
            <p:ph type="sldNum" sz="quarter" idx="12"/>
          </p:nvPr>
        </p:nvSpPr>
        <p:spPr/>
        <p:txBody>
          <a:bodyPr/>
          <a:lstStyle/>
          <a:p>
            <a:fld id="{3024AEB4-7F45-E942-8CA5-047C2407867C}" type="slidenum">
              <a:rPr lang="en-US" smtClean="0"/>
              <a:t>‹#›</a:t>
            </a:fld>
            <a:endParaRPr lang="en-US"/>
          </a:p>
        </p:txBody>
      </p:sp>
    </p:spTree>
    <p:extLst>
      <p:ext uri="{BB962C8B-B14F-4D97-AF65-F5344CB8AC3E}">
        <p14:creationId xmlns:p14="http://schemas.microsoft.com/office/powerpoint/2010/main" val="2809577662"/>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1E384B-053F-CDE3-45A0-1E96C1A6417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7ADB7C6-9097-2F65-FC85-684AC24ED09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367BA2B-BB8A-EEE2-BF1B-F0D0916DD17A}"/>
              </a:ext>
            </a:extLst>
          </p:cNvPr>
          <p:cNvSpPr>
            <a:spLocks noGrp="1"/>
          </p:cNvSpPr>
          <p:nvPr>
            <p:ph type="dt" sz="half" idx="10"/>
          </p:nvPr>
        </p:nvSpPr>
        <p:spPr/>
        <p:txBody>
          <a:bodyPr/>
          <a:lstStyle/>
          <a:p>
            <a:fld id="{B95FEFA3-5230-1540-9241-2B3E81195470}" type="datetimeFigureOut">
              <a:rPr lang="en-US" smtClean="0"/>
              <a:t>8/7/26</a:t>
            </a:fld>
            <a:endParaRPr lang="en-US"/>
          </a:p>
        </p:txBody>
      </p:sp>
      <p:sp>
        <p:nvSpPr>
          <p:cNvPr id="5" name="Footer Placeholder 4">
            <a:extLst>
              <a:ext uri="{FF2B5EF4-FFF2-40B4-BE49-F238E27FC236}">
                <a16:creationId xmlns:a16="http://schemas.microsoft.com/office/drawing/2014/main" id="{BF8752F6-531F-0A37-1F1C-9EAB204A54E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0BB89AF-70E1-100F-640B-7130D715EEE2}"/>
              </a:ext>
            </a:extLst>
          </p:cNvPr>
          <p:cNvSpPr>
            <a:spLocks noGrp="1"/>
          </p:cNvSpPr>
          <p:nvPr>
            <p:ph type="sldNum" sz="quarter" idx="12"/>
          </p:nvPr>
        </p:nvSpPr>
        <p:spPr/>
        <p:txBody>
          <a:bodyPr/>
          <a:lstStyle/>
          <a:p>
            <a:fld id="{3024AEB4-7F45-E942-8CA5-047C2407867C}" type="slidenum">
              <a:rPr lang="en-US" smtClean="0"/>
              <a:t>‹#›</a:t>
            </a:fld>
            <a:endParaRPr lang="en-US"/>
          </a:p>
        </p:txBody>
      </p:sp>
    </p:spTree>
    <p:extLst>
      <p:ext uri="{BB962C8B-B14F-4D97-AF65-F5344CB8AC3E}">
        <p14:creationId xmlns:p14="http://schemas.microsoft.com/office/powerpoint/2010/main" val="2595681905"/>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4415E3-6C7C-5658-64CB-B4C82607F5F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C168232-E6BF-28C1-997A-D92E48768EE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91FB6DA-F9BD-6472-DF36-B73AF0E32BDC}"/>
              </a:ext>
            </a:extLst>
          </p:cNvPr>
          <p:cNvSpPr>
            <a:spLocks noGrp="1"/>
          </p:cNvSpPr>
          <p:nvPr>
            <p:ph type="dt" sz="half" idx="10"/>
          </p:nvPr>
        </p:nvSpPr>
        <p:spPr/>
        <p:txBody>
          <a:bodyPr/>
          <a:lstStyle/>
          <a:p>
            <a:fld id="{B95FEFA3-5230-1540-9241-2B3E81195470}" type="datetimeFigureOut">
              <a:rPr lang="en-US" smtClean="0"/>
              <a:t>8/7/26</a:t>
            </a:fld>
            <a:endParaRPr lang="en-US"/>
          </a:p>
        </p:txBody>
      </p:sp>
      <p:sp>
        <p:nvSpPr>
          <p:cNvPr id="5" name="Footer Placeholder 4">
            <a:extLst>
              <a:ext uri="{FF2B5EF4-FFF2-40B4-BE49-F238E27FC236}">
                <a16:creationId xmlns:a16="http://schemas.microsoft.com/office/drawing/2014/main" id="{13B7DD80-3182-6C4F-DA04-BD1CF10E0B1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DC16787-1134-476F-5182-D2A66ABAD1B4}"/>
              </a:ext>
            </a:extLst>
          </p:cNvPr>
          <p:cNvSpPr>
            <a:spLocks noGrp="1"/>
          </p:cNvSpPr>
          <p:nvPr>
            <p:ph type="sldNum" sz="quarter" idx="12"/>
          </p:nvPr>
        </p:nvSpPr>
        <p:spPr/>
        <p:txBody>
          <a:bodyPr/>
          <a:lstStyle/>
          <a:p>
            <a:fld id="{3024AEB4-7F45-E942-8CA5-047C2407867C}" type="slidenum">
              <a:rPr lang="en-US" smtClean="0"/>
              <a:t>‹#›</a:t>
            </a:fld>
            <a:endParaRPr lang="en-US"/>
          </a:p>
        </p:txBody>
      </p:sp>
    </p:spTree>
    <p:extLst>
      <p:ext uri="{BB962C8B-B14F-4D97-AF65-F5344CB8AC3E}">
        <p14:creationId xmlns:p14="http://schemas.microsoft.com/office/powerpoint/2010/main" val="1870913540"/>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CFBB6B-31D8-983A-B401-EC2521D8F4C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63C6176-D373-D826-5679-7A16A8028D9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BFCF14D-D5DF-738A-5292-7E3570FC427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3F4C240-3DDF-27BC-6D87-FC18C57626CF}"/>
              </a:ext>
            </a:extLst>
          </p:cNvPr>
          <p:cNvSpPr>
            <a:spLocks noGrp="1"/>
          </p:cNvSpPr>
          <p:nvPr>
            <p:ph type="dt" sz="half" idx="10"/>
          </p:nvPr>
        </p:nvSpPr>
        <p:spPr/>
        <p:txBody>
          <a:bodyPr/>
          <a:lstStyle/>
          <a:p>
            <a:fld id="{B95FEFA3-5230-1540-9241-2B3E81195470}" type="datetimeFigureOut">
              <a:rPr lang="en-US" smtClean="0"/>
              <a:t>8/7/26</a:t>
            </a:fld>
            <a:endParaRPr lang="en-US"/>
          </a:p>
        </p:txBody>
      </p:sp>
      <p:sp>
        <p:nvSpPr>
          <p:cNvPr id="6" name="Footer Placeholder 5">
            <a:extLst>
              <a:ext uri="{FF2B5EF4-FFF2-40B4-BE49-F238E27FC236}">
                <a16:creationId xmlns:a16="http://schemas.microsoft.com/office/drawing/2014/main" id="{B3BE6F22-1AA8-A3FD-8648-75ED0ADF2DF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F54986-D93D-06B5-B08C-DFBC1BFC786A}"/>
              </a:ext>
            </a:extLst>
          </p:cNvPr>
          <p:cNvSpPr>
            <a:spLocks noGrp="1"/>
          </p:cNvSpPr>
          <p:nvPr>
            <p:ph type="sldNum" sz="quarter" idx="12"/>
          </p:nvPr>
        </p:nvSpPr>
        <p:spPr/>
        <p:txBody>
          <a:bodyPr/>
          <a:lstStyle/>
          <a:p>
            <a:fld id="{3024AEB4-7F45-E942-8CA5-047C2407867C}" type="slidenum">
              <a:rPr lang="en-US" smtClean="0"/>
              <a:t>‹#›</a:t>
            </a:fld>
            <a:endParaRPr lang="en-US"/>
          </a:p>
        </p:txBody>
      </p:sp>
    </p:spTree>
    <p:extLst>
      <p:ext uri="{BB962C8B-B14F-4D97-AF65-F5344CB8AC3E}">
        <p14:creationId xmlns:p14="http://schemas.microsoft.com/office/powerpoint/2010/main" val="3341708226"/>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8CF880-9DA0-3897-992E-3CBD2DAE8F4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75EA728-C067-6E91-BDDB-770A5D8B07C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203822E-A4C1-F58D-170B-62FD79AFFFC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A3DC0F0-EB39-D8F2-4DFD-18C893E71E3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22E02C7-AE76-2A1A-CF07-AC42C956DD9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FF68485-CDA7-EE3D-0A42-872A30806FD4}"/>
              </a:ext>
            </a:extLst>
          </p:cNvPr>
          <p:cNvSpPr>
            <a:spLocks noGrp="1"/>
          </p:cNvSpPr>
          <p:nvPr>
            <p:ph type="dt" sz="half" idx="10"/>
          </p:nvPr>
        </p:nvSpPr>
        <p:spPr/>
        <p:txBody>
          <a:bodyPr/>
          <a:lstStyle/>
          <a:p>
            <a:fld id="{B95FEFA3-5230-1540-9241-2B3E81195470}" type="datetimeFigureOut">
              <a:rPr lang="en-US" smtClean="0"/>
              <a:t>8/7/26</a:t>
            </a:fld>
            <a:endParaRPr lang="en-US"/>
          </a:p>
        </p:txBody>
      </p:sp>
      <p:sp>
        <p:nvSpPr>
          <p:cNvPr id="8" name="Footer Placeholder 7">
            <a:extLst>
              <a:ext uri="{FF2B5EF4-FFF2-40B4-BE49-F238E27FC236}">
                <a16:creationId xmlns:a16="http://schemas.microsoft.com/office/drawing/2014/main" id="{1266D937-64C3-5B33-2E58-AB87B625DD9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2F961E9-1127-55FF-65F2-82E92AE32D51}"/>
              </a:ext>
            </a:extLst>
          </p:cNvPr>
          <p:cNvSpPr>
            <a:spLocks noGrp="1"/>
          </p:cNvSpPr>
          <p:nvPr>
            <p:ph type="sldNum" sz="quarter" idx="12"/>
          </p:nvPr>
        </p:nvSpPr>
        <p:spPr/>
        <p:txBody>
          <a:bodyPr/>
          <a:lstStyle/>
          <a:p>
            <a:fld id="{3024AEB4-7F45-E942-8CA5-047C2407867C}" type="slidenum">
              <a:rPr lang="en-US" smtClean="0"/>
              <a:t>‹#›</a:t>
            </a:fld>
            <a:endParaRPr lang="en-US"/>
          </a:p>
        </p:txBody>
      </p:sp>
    </p:spTree>
    <p:extLst>
      <p:ext uri="{BB962C8B-B14F-4D97-AF65-F5344CB8AC3E}">
        <p14:creationId xmlns:p14="http://schemas.microsoft.com/office/powerpoint/2010/main" val="901645637"/>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DE8327-4B20-AE43-CA33-6E01055C1B9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6130C25-7F7B-98F6-17A2-0A3BF9C48931}"/>
              </a:ext>
            </a:extLst>
          </p:cNvPr>
          <p:cNvSpPr>
            <a:spLocks noGrp="1"/>
          </p:cNvSpPr>
          <p:nvPr>
            <p:ph type="dt" sz="half" idx="10"/>
          </p:nvPr>
        </p:nvSpPr>
        <p:spPr/>
        <p:txBody>
          <a:bodyPr/>
          <a:lstStyle/>
          <a:p>
            <a:fld id="{B95FEFA3-5230-1540-9241-2B3E81195470}" type="datetimeFigureOut">
              <a:rPr lang="en-US" smtClean="0"/>
              <a:t>8/7/26</a:t>
            </a:fld>
            <a:endParaRPr lang="en-US"/>
          </a:p>
        </p:txBody>
      </p:sp>
      <p:sp>
        <p:nvSpPr>
          <p:cNvPr id="4" name="Footer Placeholder 3">
            <a:extLst>
              <a:ext uri="{FF2B5EF4-FFF2-40B4-BE49-F238E27FC236}">
                <a16:creationId xmlns:a16="http://schemas.microsoft.com/office/drawing/2014/main" id="{81F82D40-E40F-F03D-4C33-79B1A6DD768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7C0EC34-0ECC-3C78-65E6-F2653323A274}"/>
              </a:ext>
            </a:extLst>
          </p:cNvPr>
          <p:cNvSpPr>
            <a:spLocks noGrp="1"/>
          </p:cNvSpPr>
          <p:nvPr>
            <p:ph type="sldNum" sz="quarter" idx="12"/>
          </p:nvPr>
        </p:nvSpPr>
        <p:spPr/>
        <p:txBody>
          <a:bodyPr/>
          <a:lstStyle/>
          <a:p>
            <a:fld id="{3024AEB4-7F45-E942-8CA5-047C2407867C}" type="slidenum">
              <a:rPr lang="en-US" smtClean="0"/>
              <a:t>‹#›</a:t>
            </a:fld>
            <a:endParaRPr lang="en-US"/>
          </a:p>
        </p:txBody>
      </p:sp>
    </p:spTree>
    <p:extLst>
      <p:ext uri="{BB962C8B-B14F-4D97-AF65-F5344CB8AC3E}">
        <p14:creationId xmlns:p14="http://schemas.microsoft.com/office/powerpoint/2010/main" val="880754461"/>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9CA7C2A-EC4C-5CE9-7C0E-4BA3EF4527A5}"/>
              </a:ext>
            </a:extLst>
          </p:cNvPr>
          <p:cNvSpPr>
            <a:spLocks noGrp="1"/>
          </p:cNvSpPr>
          <p:nvPr>
            <p:ph type="dt" sz="half" idx="10"/>
          </p:nvPr>
        </p:nvSpPr>
        <p:spPr/>
        <p:txBody>
          <a:bodyPr/>
          <a:lstStyle/>
          <a:p>
            <a:fld id="{B95FEFA3-5230-1540-9241-2B3E81195470}" type="datetimeFigureOut">
              <a:rPr lang="en-US" smtClean="0"/>
              <a:t>8/7/26</a:t>
            </a:fld>
            <a:endParaRPr lang="en-US"/>
          </a:p>
        </p:txBody>
      </p:sp>
      <p:sp>
        <p:nvSpPr>
          <p:cNvPr id="3" name="Footer Placeholder 2">
            <a:extLst>
              <a:ext uri="{FF2B5EF4-FFF2-40B4-BE49-F238E27FC236}">
                <a16:creationId xmlns:a16="http://schemas.microsoft.com/office/drawing/2014/main" id="{AF3B9D15-E85D-DB99-FEA1-ABE9026A0E6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EBD666D-4756-31D1-EB21-E8442AC89C30}"/>
              </a:ext>
            </a:extLst>
          </p:cNvPr>
          <p:cNvSpPr>
            <a:spLocks noGrp="1"/>
          </p:cNvSpPr>
          <p:nvPr>
            <p:ph type="sldNum" sz="quarter" idx="12"/>
          </p:nvPr>
        </p:nvSpPr>
        <p:spPr/>
        <p:txBody>
          <a:bodyPr/>
          <a:lstStyle/>
          <a:p>
            <a:fld id="{3024AEB4-7F45-E942-8CA5-047C2407867C}" type="slidenum">
              <a:rPr lang="en-US" smtClean="0"/>
              <a:t>‹#›</a:t>
            </a:fld>
            <a:endParaRPr lang="en-US"/>
          </a:p>
        </p:txBody>
      </p:sp>
    </p:spTree>
    <p:extLst>
      <p:ext uri="{BB962C8B-B14F-4D97-AF65-F5344CB8AC3E}">
        <p14:creationId xmlns:p14="http://schemas.microsoft.com/office/powerpoint/2010/main" val="3557220282"/>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B08350-6113-D65F-7BD1-AEEC4F780AD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3C42224-6921-EB3D-4704-438EBE3819F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C9D1153-5516-542A-130A-8ACE783F332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5A26E66-9B35-F560-811C-B375784E3374}"/>
              </a:ext>
            </a:extLst>
          </p:cNvPr>
          <p:cNvSpPr>
            <a:spLocks noGrp="1"/>
          </p:cNvSpPr>
          <p:nvPr>
            <p:ph type="dt" sz="half" idx="10"/>
          </p:nvPr>
        </p:nvSpPr>
        <p:spPr/>
        <p:txBody>
          <a:bodyPr/>
          <a:lstStyle/>
          <a:p>
            <a:fld id="{B95FEFA3-5230-1540-9241-2B3E81195470}" type="datetimeFigureOut">
              <a:rPr lang="en-US" smtClean="0"/>
              <a:t>8/7/26</a:t>
            </a:fld>
            <a:endParaRPr lang="en-US"/>
          </a:p>
        </p:txBody>
      </p:sp>
      <p:sp>
        <p:nvSpPr>
          <p:cNvPr id="6" name="Footer Placeholder 5">
            <a:extLst>
              <a:ext uri="{FF2B5EF4-FFF2-40B4-BE49-F238E27FC236}">
                <a16:creationId xmlns:a16="http://schemas.microsoft.com/office/drawing/2014/main" id="{17AF5869-6DC5-1C80-2F12-B14972490AA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7485ACF-DBB2-3752-8D6D-03F206F3D3F9}"/>
              </a:ext>
            </a:extLst>
          </p:cNvPr>
          <p:cNvSpPr>
            <a:spLocks noGrp="1"/>
          </p:cNvSpPr>
          <p:nvPr>
            <p:ph type="sldNum" sz="quarter" idx="12"/>
          </p:nvPr>
        </p:nvSpPr>
        <p:spPr/>
        <p:txBody>
          <a:bodyPr/>
          <a:lstStyle/>
          <a:p>
            <a:fld id="{3024AEB4-7F45-E942-8CA5-047C2407867C}" type="slidenum">
              <a:rPr lang="en-US" smtClean="0"/>
              <a:t>‹#›</a:t>
            </a:fld>
            <a:endParaRPr lang="en-US"/>
          </a:p>
        </p:txBody>
      </p:sp>
    </p:spTree>
    <p:extLst>
      <p:ext uri="{BB962C8B-B14F-4D97-AF65-F5344CB8AC3E}">
        <p14:creationId xmlns:p14="http://schemas.microsoft.com/office/powerpoint/2010/main" val="2392263368"/>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759C68-824F-AAA6-0F4F-8EF85AC130E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E82B9D3-FAD5-85AD-D35A-643FED3E4B1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1B2CDDA-5DAE-6F49-A63F-3D27CE3E52A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E353B79-D025-F535-DB4D-B700C17BA4F0}"/>
              </a:ext>
            </a:extLst>
          </p:cNvPr>
          <p:cNvSpPr>
            <a:spLocks noGrp="1"/>
          </p:cNvSpPr>
          <p:nvPr>
            <p:ph type="dt" sz="half" idx="10"/>
          </p:nvPr>
        </p:nvSpPr>
        <p:spPr/>
        <p:txBody>
          <a:bodyPr/>
          <a:lstStyle/>
          <a:p>
            <a:fld id="{B95FEFA3-5230-1540-9241-2B3E81195470}" type="datetimeFigureOut">
              <a:rPr lang="en-US" smtClean="0"/>
              <a:t>8/7/26</a:t>
            </a:fld>
            <a:endParaRPr lang="en-US"/>
          </a:p>
        </p:txBody>
      </p:sp>
      <p:sp>
        <p:nvSpPr>
          <p:cNvPr id="6" name="Footer Placeholder 5">
            <a:extLst>
              <a:ext uri="{FF2B5EF4-FFF2-40B4-BE49-F238E27FC236}">
                <a16:creationId xmlns:a16="http://schemas.microsoft.com/office/drawing/2014/main" id="{D8CAAE0B-D1FA-6357-21BE-8581623B42D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060FE21-C36B-6BA9-38A3-5219DA70B6E9}"/>
              </a:ext>
            </a:extLst>
          </p:cNvPr>
          <p:cNvSpPr>
            <a:spLocks noGrp="1"/>
          </p:cNvSpPr>
          <p:nvPr>
            <p:ph type="sldNum" sz="quarter" idx="12"/>
          </p:nvPr>
        </p:nvSpPr>
        <p:spPr/>
        <p:txBody>
          <a:bodyPr/>
          <a:lstStyle/>
          <a:p>
            <a:fld id="{3024AEB4-7F45-E942-8CA5-047C2407867C}" type="slidenum">
              <a:rPr lang="en-US" smtClean="0"/>
              <a:t>‹#›</a:t>
            </a:fld>
            <a:endParaRPr lang="en-US"/>
          </a:p>
        </p:txBody>
      </p:sp>
    </p:spTree>
    <p:extLst>
      <p:ext uri="{BB962C8B-B14F-4D97-AF65-F5344CB8AC3E}">
        <p14:creationId xmlns:p14="http://schemas.microsoft.com/office/powerpoint/2010/main" val="4254640905"/>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28F4E-1E9A-9A9D-816F-329F6AF3285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1ACF865-B28A-DE45-1D9B-5FA9E3E8758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5C8451B-4993-DFAB-96BC-D1760998365A}"/>
              </a:ext>
            </a:extLst>
          </p:cNvPr>
          <p:cNvSpPr>
            <a:spLocks noGrp="1"/>
          </p:cNvSpPr>
          <p:nvPr>
            <p:ph type="dt" sz="half" idx="10"/>
          </p:nvPr>
        </p:nvSpPr>
        <p:spPr/>
        <p:txBody>
          <a:bodyPr/>
          <a:lstStyle/>
          <a:p>
            <a:fld id="{B95FEFA3-5230-1540-9241-2B3E81195470}" type="datetimeFigureOut">
              <a:rPr lang="en-US" smtClean="0"/>
              <a:t>8/7/26</a:t>
            </a:fld>
            <a:endParaRPr lang="en-US"/>
          </a:p>
        </p:txBody>
      </p:sp>
      <p:sp>
        <p:nvSpPr>
          <p:cNvPr id="5" name="Footer Placeholder 4">
            <a:extLst>
              <a:ext uri="{FF2B5EF4-FFF2-40B4-BE49-F238E27FC236}">
                <a16:creationId xmlns:a16="http://schemas.microsoft.com/office/drawing/2014/main" id="{7738E182-3533-3A29-768D-F678C8FA220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3F9FD64-FE5C-034C-E600-4077235CE40F}"/>
              </a:ext>
            </a:extLst>
          </p:cNvPr>
          <p:cNvSpPr>
            <a:spLocks noGrp="1"/>
          </p:cNvSpPr>
          <p:nvPr>
            <p:ph type="sldNum" sz="quarter" idx="12"/>
          </p:nvPr>
        </p:nvSpPr>
        <p:spPr/>
        <p:txBody>
          <a:bodyPr/>
          <a:lstStyle/>
          <a:p>
            <a:fld id="{3024AEB4-7F45-E942-8CA5-047C2407867C}" type="slidenum">
              <a:rPr lang="en-US" smtClean="0"/>
              <a:t>‹#›</a:t>
            </a:fld>
            <a:endParaRPr lang="en-US"/>
          </a:p>
        </p:txBody>
      </p:sp>
    </p:spTree>
    <p:extLst>
      <p:ext uri="{BB962C8B-B14F-4D97-AF65-F5344CB8AC3E}">
        <p14:creationId xmlns:p14="http://schemas.microsoft.com/office/powerpoint/2010/main" val="605662472"/>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A1596CD-B99E-AD0C-9568-2013AC26028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DA17E5D-B171-0F8B-EF33-380CE7678E5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52D5B3-5254-7D0E-0CEC-7D033F846AAE}"/>
              </a:ext>
            </a:extLst>
          </p:cNvPr>
          <p:cNvSpPr>
            <a:spLocks noGrp="1"/>
          </p:cNvSpPr>
          <p:nvPr>
            <p:ph type="dt" sz="half" idx="10"/>
          </p:nvPr>
        </p:nvSpPr>
        <p:spPr/>
        <p:txBody>
          <a:bodyPr/>
          <a:lstStyle/>
          <a:p>
            <a:fld id="{B95FEFA3-5230-1540-9241-2B3E81195470}" type="datetimeFigureOut">
              <a:rPr lang="en-US" smtClean="0"/>
              <a:t>8/7/26</a:t>
            </a:fld>
            <a:endParaRPr lang="en-US"/>
          </a:p>
        </p:txBody>
      </p:sp>
      <p:sp>
        <p:nvSpPr>
          <p:cNvPr id="5" name="Footer Placeholder 4">
            <a:extLst>
              <a:ext uri="{FF2B5EF4-FFF2-40B4-BE49-F238E27FC236}">
                <a16:creationId xmlns:a16="http://schemas.microsoft.com/office/drawing/2014/main" id="{026C0298-9FE6-DCC7-17A3-437D6566599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EE8441F-FD2F-E967-7BAC-E53BE96209B4}"/>
              </a:ext>
            </a:extLst>
          </p:cNvPr>
          <p:cNvSpPr>
            <a:spLocks noGrp="1"/>
          </p:cNvSpPr>
          <p:nvPr>
            <p:ph type="sldNum" sz="quarter" idx="12"/>
          </p:nvPr>
        </p:nvSpPr>
        <p:spPr/>
        <p:txBody>
          <a:bodyPr/>
          <a:lstStyle/>
          <a:p>
            <a:fld id="{3024AEB4-7F45-E942-8CA5-047C2407867C}" type="slidenum">
              <a:rPr lang="en-US" smtClean="0"/>
              <a:t>‹#›</a:t>
            </a:fld>
            <a:endParaRPr lang="en-US"/>
          </a:p>
        </p:txBody>
      </p:sp>
    </p:spTree>
    <p:extLst>
      <p:ext uri="{BB962C8B-B14F-4D97-AF65-F5344CB8AC3E}">
        <p14:creationId xmlns:p14="http://schemas.microsoft.com/office/powerpoint/2010/main" val="962742792"/>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B0F0">
            <a:alpha val="50196"/>
          </a:srgb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1676724-A787-F5EA-3F80-3F00BC3E45D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ABABED9-0DDF-F9AD-F5AE-F1CA784017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6C0E637-59CA-85CD-78BE-6DC402DF072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95FEFA3-5230-1540-9241-2B3E81195470}" type="datetimeFigureOut">
              <a:rPr lang="en-US" smtClean="0"/>
              <a:t>8/7/26</a:t>
            </a:fld>
            <a:endParaRPr lang="en-US"/>
          </a:p>
        </p:txBody>
      </p:sp>
      <p:sp>
        <p:nvSpPr>
          <p:cNvPr id="5" name="Footer Placeholder 4">
            <a:extLst>
              <a:ext uri="{FF2B5EF4-FFF2-40B4-BE49-F238E27FC236}">
                <a16:creationId xmlns:a16="http://schemas.microsoft.com/office/drawing/2014/main" id="{D7F43B6D-B855-A6A6-8111-E947C6842FA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DFFD8D3-3A17-3A6B-1F93-7EE9CFC22F0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024AEB4-7F45-E942-8CA5-047C2407867C}" type="slidenum">
              <a:rPr lang="en-US" smtClean="0"/>
              <a:t>‹#›</a:t>
            </a:fld>
            <a:endParaRPr lang="en-US"/>
          </a:p>
        </p:txBody>
      </p:sp>
    </p:spTree>
    <p:extLst>
      <p:ext uri="{BB962C8B-B14F-4D97-AF65-F5344CB8AC3E}">
        <p14:creationId xmlns:p14="http://schemas.microsoft.com/office/powerpoint/2010/main" val="17394552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2536A3-DF25-EB0B-6AC9-4F2C0BEF1057}"/>
              </a:ext>
            </a:extLst>
          </p:cNvPr>
          <p:cNvSpPr>
            <a:spLocks noGrp="1"/>
          </p:cNvSpPr>
          <p:nvPr>
            <p:ph type="ctrTitle"/>
          </p:nvPr>
        </p:nvSpPr>
        <p:spPr>
          <a:xfrm>
            <a:off x="13102" y="589090"/>
            <a:ext cx="7189818" cy="1865521"/>
          </a:xfrm>
        </p:spPr>
        <p:txBody>
          <a:bodyPr>
            <a:normAutofit/>
          </a:bodyPr>
          <a:lstStyle/>
          <a:p>
            <a:r>
              <a:rPr lang="en-US" dirty="0"/>
              <a:t>BORDERLANDS </a:t>
            </a:r>
            <a:r>
              <a:rPr lang="en-US" b="1" dirty="0">
                <a:solidFill>
                  <a:srgbClr val="0070C0"/>
                </a:solidFill>
              </a:rPr>
              <a:t>U</a:t>
            </a:r>
            <a:r>
              <a:rPr lang="en-US" dirty="0">
                <a:solidFill>
                  <a:schemeClr val="accent6">
                    <a:lumMod val="75000"/>
                  </a:schemeClr>
                </a:solidFill>
              </a:rPr>
              <a:t>U</a:t>
            </a:r>
            <a:br>
              <a:rPr lang="en-US" dirty="0"/>
            </a:br>
            <a:r>
              <a:rPr lang="en-US" sz="5300" b="1" dirty="0">
                <a:solidFill>
                  <a:srgbClr val="0070C0"/>
                </a:solidFill>
              </a:rPr>
              <a:t>Community</a:t>
            </a:r>
            <a:r>
              <a:rPr lang="en-US" sz="5300" dirty="0"/>
              <a:t> </a:t>
            </a:r>
            <a:r>
              <a:rPr lang="en-US" sz="5300" b="1" dirty="0">
                <a:solidFill>
                  <a:srgbClr val="00B050"/>
                </a:solidFill>
              </a:rPr>
              <a:t>Conversation</a:t>
            </a:r>
          </a:p>
        </p:txBody>
      </p:sp>
      <p:sp>
        <p:nvSpPr>
          <p:cNvPr id="3" name="Subtitle 2">
            <a:extLst>
              <a:ext uri="{FF2B5EF4-FFF2-40B4-BE49-F238E27FC236}">
                <a16:creationId xmlns:a16="http://schemas.microsoft.com/office/drawing/2014/main" id="{4387E5E3-2E0F-52DE-6FAB-99AEA8C5D379}"/>
              </a:ext>
            </a:extLst>
          </p:cNvPr>
          <p:cNvSpPr>
            <a:spLocks noGrp="1"/>
          </p:cNvSpPr>
          <p:nvPr>
            <p:ph type="subTitle" idx="1"/>
          </p:nvPr>
        </p:nvSpPr>
        <p:spPr>
          <a:xfrm>
            <a:off x="699066" y="257621"/>
            <a:ext cx="3984434" cy="576690"/>
          </a:xfrm>
        </p:spPr>
        <p:txBody>
          <a:bodyPr>
            <a:normAutofit lnSpcReduction="10000"/>
          </a:bodyPr>
          <a:lstStyle/>
          <a:p>
            <a:r>
              <a:rPr lang="en-US" sz="3600" dirty="0"/>
              <a:t>August 9, 2026</a:t>
            </a:r>
          </a:p>
        </p:txBody>
      </p:sp>
      <p:pic>
        <p:nvPicPr>
          <p:cNvPr id="4" name="Picture 3" descr="A group of older women are sitting in a chair | Premium AI-generated vector">
            <a:extLst>
              <a:ext uri="{FF2B5EF4-FFF2-40B4-BE49-F238E27FC236}">
                <a16:creationId xmlns:a16="http://schemas.microsoft.com/office/drawing/2014/main" id="{F6707964-2EBD-80F5-A718-3AEC6BB1E2FC}"/>
              </a:ext>
            </a:extLst>
          </p:cNvPr>
          <p:cNvPicPr>
            <a:picLocks noChangeAspect="1"/>
          </p:cNvPicPr>
          <p:nvPr/>
        </p:nvPicPr>
        <p:blipFill>
          <a:blip r:embed="rId2"/>
          <a:stretch>
            <a:fillRect/>
          </a:stretch>
        </p:blipFill>
        <p:spPr>
          <a:xfrm>
            <a:off x="7579159" y="3171100"/>
            <a:ext cx="3044456" cy="2407040"/>
          </a:xfrm>
          <a:prstGeom prst="rect">
            <a:avLst/>
          </a:prstGeom>
        </p:spPr>
      </p:pic>
      <p:pic>
        <p:nvPicPr>
          <p:cNvPr id="5" name="Picture 4" descr="Group Of Seniors Talking Illustrations, Royalty-Free Vector Graphics ...">
            <a:extLst>
              <a:ext uri="{FF2B5EF4-FFF2-40B4-BE49-F238E27FC236}">
                <a16:creationId xmlns:a16="http://schemas.microsoft.com/office/drawing/2014/main" id="{96293DD1-B01C-E0BB-DA66-140763F45B9B}"/>
              </a:ext>
            </a:extLst>
          </p:cNvPr>
          <p:cNvPicPr>
            <a:picLocks noChangeAspect="1"/>
          </p:cNvPicPr>
          <p:nvPr/>
        </p:nvPicPr>
        <p:blipFill>
          <a:blip r:embed="rId3"/>
          <a:stretch>
            <a:fillRect/>
          </a:stretch>
        </p:blipFill>
        <p:spPr>
          <a:xfrm>
            <a:off x="7613715" y="257621"/>
            <a:ext cx="3009900" cy="2349500"/>
          </a:xfrm>
          <a:prstGeom prst="rect">
            <a:avLst/>
          </a:prstGeom>
        </p:spPr>
      </p:pic>
      <p:pic>
        <p:nvPicPr>
          <p:cNvPr id="7" name="Picture 6">
            <a:extLst>
              <a:ext uri="{FF2B5EF4-FFF2-40B4-BE49-F238E27FC236}">
                <a16:creationId xmlns:a16="http://schemas.microsoft.com/office/drawing/2014/main" id="{C40283EF-2FF4-8D17-23D4-E3632F1F24BF}"/>
              </a:ext>
            </a:extLst>
          </p:cNvPr>
          <p:cNvPicPr>
            <a:picLocks noChangeAspect="1"/>
          </p:cNvPicPr>
          <p:nvPr/>
        </p:nvPicPr>
        <p:blipFill>
          <a:blip r:embed="rId4"/>
          <a:stretch>
            <a:fillRect/>
          </a:stretch>
        </p:blipFill>
        <p:spPr>
          <a:xfrm>
            <a:off x="260253" y="3028851"/>
            <a:ext cx="3185475" cy="2549289"/>
          </a:xfrm>
          <a:prstGeom prst="rect">
            <a:avLst/>
          </a:prstGeom>
        </p:spPr>
      </p:pic>
      <p:pic>
        <p:nvPicPr>
          <p:cNvPr id="8" name="Picture 7">
            <a:extLst>
              <a:ext uri="{FF2B5EF4-FFF2-40B4-BE49-F238E27FC236}">
                <a16:creationId xmlns:a16="http://schemas.microsoft.com/office/drawing/2014/main" id="{ABB3FC4F-B7C1-B286-649D-9FFEA4A6BBEB}"/>
              </a:ext>
            </a:extLst>
          </p:cNvPr>
          <p:cNvPicPr>
            <a:picLocks noChangeAspect="1"/>
          </p:cNvPicPr>
          <p:nvPr/>
        </p:nvPicPr>
        <p:blipFill>
          <a:blip r:embed="rId5"/>
          <a:stretch>
            <a:fillRect/>
          </a:stretch>
        </p:blipFill>
        <p:spPr>
          <a:xfrm>
            <a:off x="3860935" y="3139127"/>
            <a:ext cx="3132668" cy="2439014"/>
          </a:xfrm>
          <a:prstGeom prst="rect">
            <a:avLst/>
          </a:prstGeom>
        </p:spPr>
      </p:pic>
    </p:spTree>
    <p:extLst>
      <p:ext uri="{BB962C8B-B14F-4D97-AF65-F5344CB8AC3E}">
        <p14:creationId xmlns:p14="http://schemas.microsoft.com/office/powerpoint/2010/main" val="3546394401"/>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D3B2BCE-B18D-2A00-6BF5-F437DE1BA492}"/>
              </a:ext>
            </a:extLst>
          </p:cNvPr>
          <p:cNvSpPr txBox="1"/>
          <p:nvPr/>
        </p:nvSpPr>
        <p:spPr>
          <a:xfrm>
            <a:off x="536228" y="285337"/>
            <a:ext cx="2078005" cy="707886"/>
          </a:xfrm>
          <a:prstGeom prst="rect">
            <a:avLst/>
          </a:prstGeom>
          <a:noFill/>
        </p:spPr>
        <p:txBody>
          <a:bodyPr wrap="none" rtlCol="0">
            <a:spAutoFit/>
          </a:bodyPr>
          <a:lstStyle/>
          <a:p>
            <a:r>
              <a:rPr lang="en-US" sz="4000" dirty="0"/>
              <a:t>PRELUDE</a:t>
            </a:r>
          </a:p>
        </p:txBody>
      </p:sp>
      <p:sp>
        <p:nvSpPr>
          <p:cNvPr id="2" name="TextBox 1">
            <a:extLst>
              <a:ext uri="{FF2B5EF4-FFF2-40B4-BE49-F238E27FC236}">
                <a16:creationId xmlns:a16="http://schemas.microsoft.com/office/drawing/2014/main" id="{86DEF75E-2548-DBDD-520E-4A93F74725A9}"/>
              </a:ext>
            </a:extLst>
          </p:cNvPr>
          <p:cNvSpPr txBox="1"/>
          <p:nvPr/>
        </p:nvSpPr>
        <p:spPr>
          <a:xfrm>
            <a:off x="3429734" y="462308"/>
            <a:ext cx="5144877" cy="830997"/>
          </a:xfrm>
          <a:prstGeom prst="rect">
            <a:avLst/>
          </a:prstGeom>
          <a:noFill/>
        </p:spPr>
        <p:txBody>
          <a:bodyPr wrap="square" rtlCol="0">
            <a:spAutoFit/>
          </a:bodyPr>
          <a:lstStyle/>
          <a:p>
            <a:r>
              <a:rPr lang="en-US" sz="4800" dirty="0"/>
              <a:t>I Dreamed of Rain</a:t>
            </a:r>
          </a:p>
        </p:txBody>
      </p:sp>
      <p:pic>
        <p:nvPicPr>
          <p:cNvPr id="3" name="Picture 2" descr="Free Desert Rainfall Scene Image - Desert, Rainfall, Mountains ...">
            <a:extLst>
              <a:ext uri="{FF2B5EF4-FFF2-40B4-BE49-F238E27FC236}">
                <a16:creationId xmlns:a16="http://schemas.microsoft.com/office/drawing/2014/main" id="{6AF18FDE-F971-5069-1511-A3D95621F48B}"/>
              </a:ext>
            </a:extLst>
          </p:cNvPr>
          <p:cNvPicPr>
            <a:picLocks noChangeAspect="1"/>
          </p:cNvPicPr>
          <p:nvPr/>
        </p:nvPicPr>
        <p:blipFill>
          <a:blip r:embed="rId2"/>
          <a:stretch>
            <a:fillRect/>
          </a:stretch>
        </p:blipFill>
        <p:spPr>
          <a:xfrm>
            <a:off x="536228" y="1593387"/>
            <a:ext cx="11198572" cy="5063448"/>
          </a:xfrm>
          <a:prstGeom prst="rect">
            <a:avLst/>
          </a:prstGeom>
        </p:spPr>
      </p:pic>
    </p:spTree>
    <p:extLst>
      <p:ext uri="{BB962C8B-B14F-4D97-AF65-F5344CB8AC3E}">
        <p14:creationId xmlns:p14="http://schemas.microsoft.com/office/powerpoint/2010/main" val="3357111673"/>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Welcome! [iamuu.org]">
            <a:extLst>
              <a:ext uri="{FF2B5EF4-FFF2-40B4-BE49-F238E27FC236}">
                <a16:creationId xmlns:a16="http://schemas.microsoft.com/office/drawing/2014/main" id="{20E8D4FD-88FB-BD84-A3CD-BA4C78FA9A07}"/>
              </a:ext>
            </a:extLst>
          </p:cNvPr>
          <p:cNvPicPr>
            <a:picLocks noChangeAspect="1"/>
          </p:cNvPicPr>
          <p:nvPr/>
        </p:nvPicPr>
        <p:blipFill>
          <a:blip r:embed="rId2"/>
          <a:stretch>
            <a:fillRect/>
          </a:stretch>
        </p:blipFill>
        <p:spPr>
          <a:xfrm>
            <a:off x="710841" y="1377751"/>
            <a:ext cx="10525910" cy="5117317"/>
          </a:xfrm>
          <a:prstGeom prst="rect">
            <a:avLst/>
          </a:prstGeom>
        </p:spPr>
      </p:pic>
      <p:sp>
        <p:nvSpPr>
          <p:cNvPr id="2" name="TextBox 1">
            <a:extLst>
              <a:ext uri="{FF2B5EF4-FFF2-40B4-BE49-F238E27FC236}">
                <a16:creationId xmlns:a16="http://schemas.microsoft.com/office/drawing/2014/main" id="{14D4D301-82D5-F770-ECCD-B61511B4890F}"/>
              </a:ext>
            </a:extLst>
          </p:cNvPr>
          <p:cNvSpPr txBox="1"/>
          <p:nvPr/>
        </p:nvSpPr>
        <p:spPr>
          <a:xfrm>
            <a:off x="3934188" y="188536"/>
            <a:ext cx="2736198" cy="830997"/>
          </a:xfrm>
          <a:prstGeom prst="rect">
            <a:avLst/>
          </a:prstGeom>
          <a:noFill/>
        </p:spPr>
        <p:txBody>
          <a:bodyPr wrap="none" rtlCol="0">
            <a:spAutoFit/>
          </a:bodyPr>
          <a:lstStyle/>
          <a:p>
            <a:r>
              <a:rPr lang="en-US" sz="4800" dirty="0">
                <a:solidFill>
                  <a:srgbClr val="FF0000"/>
                </a:solidFill>
              </a:rPr>
              <a:t>W</a:t>
            </a:r>
            <a:r>
              <a:rPr lang="en-US" sz="4800" dirty="0">
                <a:solidFill>
                  <a:schemeClr val="accent2"/>
                </a:solidFill>
              </a:rPr>
              <a:t>e</a:t>
            </a:r>
            <a:r>
              <a:rPr lang="en-US" sz="4800" dirty="0">
                <a:solidFill>
                  <a:srgbClr val="FFFF00"/>
                </a:solidFill>
              </a:rPr>
              <a:t>l</a:t>
            </a:r>
            <a:r>
              <a:rPr lang="en-US" sz="4800" dirty="0">
                <a:solidFill>
                  <a:srgbClr val="00B050"/>
                </a:solidFill>
              </a:rPr>
              <a:t>c</a:t>
            </a:r>
            <a:r>
              <a:rPr lang="en-US" sz="4800" dirty="0">
                <a:solidFill>
                  <a:srgbClr val="0070C0"/>
                </a:solidFill>
              </a:rPr>
              <a:t>o</a:t>
            </a:r>
            <a:r>
              <a:rPr lang="en-US" sz="4800" dirty="0">
                <a:solidFill>
                  <a:schemeClr val="accent1">
                    <a:lumMod val="75000"/>
                  </a:schemeClr>
                </a:solidFill>
              </a:rPr>
              <a:t>m</a:t>
            </a:r>
            <a:r>
              <a:rPr lang="en-US" sz="4800" dirty="0">
                <a:solidFill>
                  <a:srgbClr val="7030A0"/>
                </a:solidFill>
              </a:rPr>
              <a:t>e</a:t>
            </a:r>
            <a:r>
              <a:rPr lang="en-US" sz="4800" dirty="0"/>
              <a:t>!</a:t>
            </a:r>
            <a:endParaRPr lang="en-US" sz="4800" dirty="0">
              <a:solidFill>
                <a:srgbClr val="7030A0"/>
              </a:solidFill>
            </a:endParaRPr>
          </a:p>
        </p:txBody>
      </p:sp>
    </p:spTree>
    <p:extLst>
      <p:ext uri="{BB962C8B-B14F-4D97-AF65-F5344CB8AC3E}">
        <p14:creationId xmlns:p14="http://schemas.microsoft.com/office/powerpoint/2010/main" val="1965952762"/>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80C1DD-9155-7D52-7029-BD2A12030E54}"/>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9CCE6D91-3C89-DFC3-C441-30CDB594BBA3}"/>
              </a:ext>
            </a:extLst>
          </p:cNvPr>
          <p:cNvSpPr txBox="1"/>
          <p:nvPr/>
        </p:nvSpPr>
        <p:spPr>
          <a:xfrm>
            <a:off x="968532" y="290738"/>
            <a:ext cx="10735439" cy="5724644"/>
          </a:xfrm>
          <a:prstGeom prst="rect">
            <a:avLst/>
          </a:prstGeom>
          <a:noFill/>
        </p:spPr>
        <p:txBody>
          <a:bodyPr wrap="none" rtlCol="0">
            <a:spAutoFit/>
          </a:bodyPr>
          <a:lstStyle/>
          <a:p>
            <a:r>
              <a:rPr lang="en-US" sz="6600" dirty="0"/>
              <a:t>Come, Come Whoever You Are</a:t>
            </a:r>
          </a:p>
          <a:p>
            <a:r>
              <a:rPr lang="en-US" sz="6000" dirty="0"/>
              <a:t>Come, come whoever you are</a:t>
            </a:r>
          </a:p>
          <a:p>
            <a:r>
              <a:rPr lang="en-US" sz="6000" dirty="0"/>
              <a:t>Wanderer, Worshipper</a:t>
            </a:r>
          </a:p>
          <a:p>
            <a:r>
              <a:rPr lang="en-US" sz="6000" dirty="0"/>
              <a:t>Lover of Leaving</a:t>
            </a:r>
          </a:p>
          <a:p>
            <a:r>
              <a:rPr lang="en-US" sz="6000" dirty="0"/>
              <a:t>Ours is no caravan of despair</a:t>
            </a:r>
          </a:p>
          <a:p>
            <a:r>
              <a:rPr lang="en-US" sz="6000" dirty="0"/>
              <a:t>Come, yet again, come.</a:t>
            </a:r>
          </a:p>
        </p:txBody>
      </p:sp>
    </p:spTree>
    <p:extLst>
      <p:ext uri="{BB962C8B-B14F-4D97-AF65-F5344CB8AC3E}">
        <p14:creationId xmlns:p14="http://schemas.microsoft.com/office/powerpoint/2010/main" val="980617300"/>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3DE444-A8A5-26B4-B00D-CEBA4373DEB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BE5A0C9-2AD8-5697-5F9E-33330C60E580}"/>
              </a:ext>
            </a:extLst>
          </p:cNvPr>
          <p:cNvSpPr>
            <a:spLocks noGrp="1"/>
          </p:cNvSpPr>
          <p:nvPr>
            <p:ph type="title"/>
          </p:nvPr>
        </p:nvSpPr>
        <p:spPr>
          <a:xfrm>
            <a:off x="7474497" y="2583654"/>
            <a:ext cx="3375212" cy="1690689"/>
          </a:xfrm>
        </p:spPr>
        <p:txBody>
          <a:bodyPr>
            <a:normAutofit/>
          </a:bodyPr>
          <a:lstStyle/>
          <a:p>
            <a:pPr algn="ctr"/>
            <a:r>
              <a:rPr lang="en-US" sz="5400" dirty="0">
                <a:solidFill>
                  <a:schemeClr val="accent2">
                    <a:lumMod val="75000"/>
                  </a:schemeClr>
                </a:solidFill>
              </a:rPr>
              <a:t>Chalice</a:t>
            </a:r>
            <a:br>
              <a:rPr lang="en-US" sz="5400" dirty="0">
                <a:solidFill>
                  <a:schemeClr val="accent2">
                    <a:lumMod val="75000"/>
                  </a:schemeClr>
                </a:solidFill>
              </a:rPr>
            </a:br>
            <a:r>
              <a:rPr lang="en-US" sz="5400" dirty="0">
                <a:solidFill>
                  <a:schemeClr val="accent2">
                    <a:lumMod val="75000"/>
                  </a:schemeClr>
                </a:solidFill>
              </a:rPr>
              <a:t>Lighting</a:t>
            </a:r>
          </a:p>
        </p:txBody>
      </p:sp>
      <p:pic>
        <p:nvPicPr>
          <p:cNvPr id="7" name="Picture 6">
            <a:extLst>
              <a:ext uri="{FF2B5EF4-FFF2-40B4-BE49-F238E27FC236}">
                <a16:creationId xmlns:a16="http://schemas.microsoft.com/office/drawing/2014/main" id="{F05294C8-F59E-0A24-AA8E-52F1F13B372C}"/>
              </a:ext>
            </a:extLst>
          </p:cNvPr>
          <p:cNvPicPr>
            <a:picLocks noChangeAspect="1"/>
          </p:cNvPicPr>
          <p:nvPr/>
        </p:nvPicPr>
        <p:blipFill>
          <a:blip r:embed="rId2"/>
          <a:stretch>
            <a:fillRect/>
          </a:stretch>
        </p:blipFill>
        <p:spPr>
          <a:xfrm>
            <a:off x="1342291" y="487278"/>
            <a:ext cx="5883443" cy="5883443"/>
          </a:xfrm>
          <a:prstGeom prst="rect">
            <a:avLst/>
          </a:prstGeom>
        </p:spPr>
      </p:pic>
    </p:spTree>
    <p:extLst>
      <p:ext uri="{BB962C8B-B14F-4D97-AF65-F5344CB8AC3E}">
        <p14:creationId xmlns:p14="http://schemas.microsoft.com/office/powerpoint/2010/main" val="3612069430"/>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16F572-DC07-11AF-37DB-71311B66866C}"/>
              </a:ext>
            </a:extLst>
          </p:cNvPr>
          <p:cNvSpPr>
            <a:spLocks noGrp="1"/>
          </p:cNvSpPr>
          <p:nvPr>
            <p:ph type="title"/>
          </p:nvPr>
        </p:nvSpPr>
        <p:spPr>
          <a:xfrm>
            <a:off x="1349188" y="411162"/>
            <a:ext cx="10515600" cy="6035675"/>
          </a:xfrm>
        </p:spPr>
        <p:txBody>
          <a:bodyPr>
            <a:noAutofit/>
          </a:bodyPr>
          <a:lstStyle/>
          <a:p>
            <a:r>
              <a:rPr lang="en-US" sz="5400" dirty="0"/>
              <a:t>Together with love we covenant</a:t>
            </a:r>
            <a:br>
              <a:rPr lang="en-US" sz="5400" dirty="0"/>
            </a:br>
            <a:r>
              <a:rPr lang="en-US" sz="5400" dirty="0"/>
              <a:t>To respect one another </a:t>
            </a:r>
            <a:br>
              <a:rPr lang="en-US" sz="5400" dirty="0"/>
            </a:br>
            <a:r>
              <a:rPr lang="en-US" sz="5400" dirty="0"/>
              <a:t>With our words and actions,</a:t>
            </a:r>
            <a:br>
              <a:rPr lang="en-US" sz="5400" dirty="0"/>
            </a:br>
            <a:r>
              <a:rPr lang="en-US" sz="5400" dirty="0"/>
              <a:t>To support this congregation</a:t>
            </a:r>
            <a:br>
              <a:rPr lang="en-US" sz="5400" dirty="0"/>
            </a:br>
            <a:r>
              <a:rPr lang="en-US" sz="5400" dirty="0"/>
              <a:t>With our presence, gifts and service</a:t>
            </a:r>
            <a:br>
              <a:rPr lang="en-US" sz="5400" dirty="0"/>
            </a:br>
            <a:r>
              <a:rPr lang="en-US" sz="5400" dirty="0"/>
              <a:t>And to care for each other</a:t>
            </a:r>
            <a:br>
              <a:rPr lang="en-US" sz="5400" dirty="0"/>
            </a:br>
            <a:r>
              <a:rPr lang="en-US" sz="5400" dirty="0"/>
              <a:t>And the long-term well-being</a:t>
            </a:r>
            <a:br>
              <a:rPr lang="en-US" sz="5400" dirty="0"/>
            </a:br>
            <a:r>
              <a:rPr lang="en-US" sz="5400" dirty="0"/>
              <a:t>Of our community.</a:t>
            </a:r>
          </a:p>
        </p:txBody>
      </p:sp>
    </p:spTree>
    <p:extLst>
      <p:ext uri="{BB962C8B-B14F-4D97-AF65-F5344CB8AC3E}">
        <p14:creationId xmlns:p14="http://schemas.microsoft.com/office/powerpoint/2010/main" val="777053860"/>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7C4AC4-38BD-7A45-0263-BE2CAB0CDC4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B60BF7F-E762-618E-D7AA-6F715E51C170}"/>
              </a:ext>
            </a:extLst>
          </p:cNvPr>
          <p:cNvSpPr>
            <a:spLocks noGrp="1"/>
          </p:cNvSpPr>
          <p:nvPr>
            <p:ph type="title"/>
          </p:nvPr>
        </p:nvSpPr>
        <p:spPr>
          <a:xfrm>
            <a:off x="5477945" y="2161299"/>
            <a:ext cx="6208364" cy="2535402"/>
          </a:xfrm>
        </p:spPr>
        <p:txBody>
          <a:bodyPr>
            <a:noAutofit/>
          </a:bodyPr>
          <a:lstStyle/>
          <a:p>
            <a:pPr algn="ctr"/>
            <a:r>
              <a:rPr lang="en-US" sz="5400" dirty="0"/>
              <a:t>Offertory</a:t>
            </a:r>
            <a:br>
              <a:rPr lang="en-US" sz="5400" dirty="0"/>
            </a:br>
            <a:r>
              <a:rPr lang="en-US" sz="5400" dirty="0"/>
              <a:t>Sopori School</a:t>
            </a:r>
            <a:br>
              <a:rPr lang="en-US" sz="5400" dirty="0"/>
            </a:br>
            <a:endParaRPr lang="en-US" sz="5400" dirty="0"/>
          </a:p>
        </p:txBody>
      </p:sp>
      <p:pic>
        <p:nvPicPr>
          <p:cNvPr id="4" name="Picture 3">
            <a:extLst>
              <a:ext uri="{FF2B5EF4-FFF2-40B4-BE49-F238E27FC236}">
                <a16:creationId xmlns:a16="http://schemas.microsoft.com/office/drawing/2014/main" id="{5E5EE081-0A41-0233-3496-C6FC72E63F2E}"/>
              </a:ext>
            </a:extLst>
          </p:cNvPr>
          <p:cNvPicPr>
            <a:picLocks noChangeAspect="1"/>
          </p:cNvPicPr>
          <p:nvPr/>
        </p:nvPicPr>
        <p:blipFill>
          <a:blip r:embed="rId2"/>
          <a:stretch>
            <a:fillRect/>
          </a:stretch>
        </p:blipFill>
        <p:spPr>
          <a:xfrm>
            <a:off x="1936" y="0"/>
            <a:ext cx="5143500" cy="6858000"/>
          </a:xfrm>
          <a:prstGeom prst="rect">
            <a:avLst/>
          </a:prstGeom>
        </p:spPr>
      </p:pic>
    </p:spTree>
    <p:extLst>
      <p:ext uri="{BB962C8B-B14F-4D97-AF65-F5344CB8AC3E}">
        <p14:creationId xmlns:p14="http://schemas.microsoft.com/office/powerpoint/2010/main" val="2092945545"/>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A83BCB-5CD3-9E8F-2370-CF029B36683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02ECB11-B153-3169-B219-BAB405DBDC6C}"/>
              </a:ext>
            </a:extLst>
          </p:cNvPr>
          <p:cNvSpPr>
            <a:spLocks noGrp="1"/>
          </p:cNvSpPr>
          <p:nvPr>
            <p:ph type="title"/>
          </p:nvPr>
        </p:nvSpPr>
        <p:spPr>
          <a:xfrm>
            <a:off x="5145436" y="481693"/>
            <a:ext cx="6208364" cy="5894614"/>
          </a:xfrm>
        </p:spPr>
        <p:txBody>
          <a:bodyPr>
            <a:noAutofit/>
          </a:bodyPr>
          <a:lstStyle/>
          <a:p>
            <a:br>
              <a:rPr lang="en-US" sz="5400" dirty="0"/>
            </a:br>
            <a:br>
              <a:rPr lang="en-US" sz="5400" dirty="0"/>
            </a:br>
            <a:r>
              <a:rPr lang="en-US" sz="5400" dirty="0"/>
              <a:t>With gratitude </a:t>
            </a:r>
            <a:br>
              <a:rPr lang="en-US" sz="5400" dirty="0"/>
            </a:br>
            <a:r>
              <a:rPr lang="en-US" sz="5400" dirty="0"/>
              <a:t>for the abundance </a:t>
            </a:r>
            <a:br>
              <a:rPr lang="en-US" sz="5400" dirty="0"/>
            </a:br>
            <a:r>
              <a:rPr lang="en-US" sz="5400" dirty="0"/>
              <a:t>in our own lives</a:t>
            </a:r>
            <a:br>
              <a:rPr lang="en-US" sz="5400" dirty="0"/>
            </a:br>
            <a:r>
              <a:rPr lang="en-US" sz="5400" dirty="0"/>
              <a:t>we give for the life </a:t>
            </a:r>
            <a:br>
              <a:rPr lang="en-US" sz="5400" dirty="0"/>
            </a:br>
            <a:r>
              <a:rPr lang="en-US" sz="5400" dirty="0"/>
              <a:t>of this congregation</a:t>
            </a:r>
            <a:br>
              <a:rPr lang="en-US" sz="5400" dirty="0"/>
            </a:br>
            <a:r>
              <a:rPr lang="en-US" sz="5400" dirty="0"/>
              <a:t>and our community.</a:t>
            </a:r>
            <a:br>
              <a:rPr lang="en-US" sz="5400" dirty="0"/>
            </a:br>
            <a:endParaRPr lang="en-US" sz="5400" dirty="0"/>
          </a:p>
        </p:txBody>
      </p:sp>
      <p:sp>
        <p:nvSpPr>
          <p:cNvPr id="3" name="TextBox 2">
            <a:extLst>
              <a:ext uri="{FF2B5EF4-FFF2-40B4-BE49-F238E27FC236}">
                <a16:creationId xmlns:a16="http://schemas.microsoft.com/office/drawing/2014/main" id="{DE286446-DF64-30F7-53D4-7D8CC51F2675}"/>
              </a:ext>
            </a:extLst>
          </p:cNvPr>
          <p:cNvSpPr txBox="1"/>
          <p:nvPr/>
        </p:nvSpPr>
        <p:spPr>
          <a:xfrm>
            <a:off x="669472" y="2967335"/>
            <a:ext cx="3401572" cy="923330"/>
          </a:xfrm>
          <a:prstGeom prst="rect">
            <a:avLst/>
          </a:prstGeom>
          <a:noFill/>
        </p:spPr>
        <p:txBody>
          <a:bodyPr wrap="none" rtlCol="0">
            <a:spAutoFit/>
          </a:bodyPr>
          <a:lstStyle/>
          <a:p>
            <a:r>
              <a:rPr lang="en-US" sz="5400" dirty="0"/>
              <a:t>Affirmation</a:t>
            </a:r>
          </a:p>
        </p:txBody>
      </p:sp>
    </p:spTree>
    <p:extLst>
      <p:ext uri="{BB962C8B-B14F-4D97-AF65-F5344CB8AC3E}">
        <p14:creationId xmlns:p14="http://schemas.microsoft.com/office/powerpoint/2010/main" val="3023217936"/>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42C384-3160-2B43-42E7-48465364EC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CB58310-644A-3DD3-23C2-2141E778C2C5}"/>
              </a:ext>
            </a:extLst>
          </p:cNvPr>
          <p:cNvSpPr>
            <a:spLocks noGrp="1"/>
          </p:cNvSpPr>
          <p:nvPr>
            <p:ph type="title"/>
          </p:nvPr>
        </p:nvSpPr>
        <p:spPr>
          <a:xfrm>
            <a:off x="159032" y="2216682"/>
            <a:ext cx="6450112" cy="2424635"/>
          </a:xfrm>
        </p:spPr>
        <p:txBody>
          <a:bodyPr>
            <a:noAutofit/>
          </a:bodyPr>
          <a:lstStyle/>
          <a:p>
            <a:pPr algn="ctr"/>
            <a:r>
              <a:rPr lang="en-US" sz="5400"/>
              <a:t>Offertory Music</a:t>
            </a:r>
            <a:br>
              <a:rPr lang="en-US" sz="5400"/>
            </a:br>
            <a:br>
              <a:rPr lang="en-US" sz="5400"/>
            </a:br>
            <a:r>
              <a:rPr lang="en-US" sz="5400"/>
              <a:t>Old Devil Moon </a:t>
            </a:r>
            <a:br>
              <a:rPr lang="en-US" sz="5400"/>
            </a:br>
            <a:br>
              <a:rPr lang="en-US" sz="5400"/>
            </a:br>
            <a:r>
              <a:rPr lang="en-US" sz="5400"/>
              <a:t>Choir</a:t>
            </a:r>
            <a:endParaRPr lang="en-US" sz="5400" dirty="0"/>
          </a:p>
        </p:txBody>
      </p:sp>
      <p:pic>
        <p:nvPicPr>
          <p:cNvPr id="4" name="Picture 3">
            <a:extLst>
              <a:ext uri="{FF2B5EF4-FFF2-40B4-BE49-F238E27FC236}">
                <a16:creationId xmlns:a16="http://schemas.microsoft.com/office/drawing/2014/main" id="{34BA1F02-43DC-3BB1-E96E-1B0023509EF2}"/>
              </a:ext>
            </a:extLst>
          </p:cNvPr>
          <p:cNvPicPr>
            <a:picLocks noChangeAspect="1"/>
          </p:cNvPicPr>
          <p:nvPr/>
        </p:nvPicPr>
        <p:blipFill>
          <a:blip r:embed="rId2"/>
          <a:stretch>
            <a:fillRect/>
          </a:stretch>
        </p:blipFill>
        <p:spPr>
          <a:xfrm>
            <a:off x="6096000" y="320499"/>
            <a:ext cx="5808530" cy="5827638"/>
          </a:xfrm>
          <a:prstGeom prst="rect">
            <a:avLst/>
          </a:prstGeom>
        </p:spPr>
      </p:pic>
    </p:spTree>
    <p:extLst>
      <p:ext uri="{BB962C8B-B14F-4D97-AF65-F5344CB8AC3E}">
        <p14:creationId xmlns:p14="http://schemas.microsoft.com/office/powerpoint/2010/main" val="938662636"/>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02EE6E-B567-DA7E-FC0C-2AFF10D1C1A7}"/>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0DCFA251-7AFF-B007-165E-C817F3B57DE9}"/>
              </a:ext>
            </a:extLst>
          </p:cNvPr>
          <p:cNvSpPr txBox="1"/>
          <p:nvPr/>
        </p:nvSpPr>
        <p:spPr>
          <a:xfrm>
            <a:off x="2736222" y="87935"/>
            <a:ext cx="6512937" cy="1508105"/>
          </a:xfrm>
          <a:prstGeom prst="rect">
            <a:avLst/>
          </a:prstGeom>
          <a:noFill/>
        </p:spPr>
        <p:txBody>
          <a:bodyPr wrap="none" rtlCol="0">
            <a:spAutoFit/>
          </a:bodyPr>
          <a:lstStyle/>
          <a:p>
            <a:r>
              <a:rPr lang="en-US" sz="4800" dirty="0"/>
              <a:t>Community Conversation</a:t>
            </a:r>
          </a:p>
          <a:p>
            <a:endParaRPr lang="en-US" sz="4400" dirty="0"/>
          </a:p>
        </p:txBody>
      </p:sp>
      <p:sp>
        <p:nvSpPr>
          <p:cNvPr id="2" name="TextBox 1">
            <a:extLst>
              <a:ext uri="{FF2B5EF4-FFF2-40B4-BE49-F238E27FC236}">
                <a16:creationId xmlns:a16="http://schemas.microsoft.com/office/drawing/2014/main" id="{95075651-62D2-1DA0-FD59-BA977F4DC813}"/>
              </a:ext>
            </a:extLst>
          </p:cNvPr>
          <p:cNvSpPr txBox="1"/>
          <p:nvPr/>
        </p:nvSpPr>
        <p:spPr>
          <a:xfrm>
            <a:off x="353291" y="1596040"/>
            <a:ext cx="9585037" cy="1754326"/>
          </a:xfrm>
          <a:prstGeom prst="rect">
            <a:avLst/>
          </a:prstGeom>
          <a:noFill/>
        </p:spPr>
        <p:txBody>
          <a:bodyPr wrap="square" rtlCol="0">
            <a:spAutoFit/>
          </a:bodyPr>
          <a:lstStyle/>
          <a:p>
            <a:r>
              <a:rPr lang="en-US" sz="3600" b="1" u="sng" dirty="0">
                <a:solidFill>
                  <a:srgbClr val="0070C0"/>
                </a:solidFill>
              </a:rPr>
              <a:t>Third Principle</a:t>
            </a:r>
            <a:r>
              <a:rPr lang="en-US" sz="3600" dirty="0"/>
              <a:t>: </a:t>
            </a:r>
          </a:p>
          <a:p>
            <a:pPr algn="ctr"/>
            <a:r>
              <a:rPr lang="en-US" sz="3600" i="1" dirty="0"/>
              <a:t>Accept one another and encourage spiritual growth within our congregation</a:t>
            </a:r>
            <a:r>
              <a:rPr lang="en-US" sz="3600" dirty="0"/>
              <a:t>.</a:t>
            </a:r>
          </a:p>
        </p:txBody>
      </p:sp>
      <p:sp>
        <p:nvSpPr>
          <p:cNvPr id="3" name="TextBox 2">
            <a:extLst>
              <a:ext uri="{FF2B5EF4-FFF2-40B4-BE49-F238E27FC236}">
                <a16:creationId xmlns:a16="http://schemas.microsoft.com/office/drawing/2014/main" id="{06E6B7FE-E42B-14AB-713B-1127B36C8ABE}"/>
              </a:ext>
            </a:extLst>
          </p:cNvPr>
          <p:cNvSpPr txBox="1"/>
          <p:nvPr/>
        </p:nvSpPr>
        <p:spPr>
          <a:xfrm>
            <a:off x="275381" y="4163600"/>
            <a:ext cx="11434618" cy="1200329"/>
          </a:xfrm>
          <a:prstGeom prst="rect">
            <a:avLst/>
          </a:prstGeom>
          <a:noFill/>
        </p:spPr>
        <p:txBody>
          <a:bodyPr wrap="square" rtlCol="0">
            <a:spAutoFit/>
          </a:bodyPr>
          <a:lstStyle/>
          <a:p>
            <a:r>
              <a:rPr lang="en-US" sz="3600" b="1" u="sng" dirty="0">
                <a:solidFill>
                  <a:srgbClr val="00B050"/>
                </a:solidFill>
              </a:rPr>
              <a:t>Fourth Principle</a:t>
            </a:r>
            <a:r>
              <a:rPr lang="en-US" sz="3600" dirty="0"/>
              <a:t>: </a:t>
            </a:r>
          </a:p>
          <a:p>
            <a:pPr algn="ctr"/>
            <a:r>
              <a:rPr lang="en-US" sz="3600" i="1" dirty="0"/>
              <a:t>A free and responsible search for truth and meaning</a:t>
            </a:r>
            <a:r>
              <a:rPr lang="en-US" sz="3600" dirty="0"/>
              <a:t>. </a:t>
            </a:r>
          </a:p>
        </p:txBody>
      </p:sp>
    </p:spTree>
    <p:extLst>
      <p:ext uri="{BB962C8B-B14F-4D97-AF65-F5344CB8AC3E}">
        <p14:creationId xmlns:p14="http://schemas.microsoft.com/office/powerpoint/2010/main" val="1605544036"/>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901FE0-C25A-8832-52AD-A30A2D6F3A97}"/>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1237DF02-6CE9-D948-45DF-513FDA8403AC}"/>
              </a:ext>
            </a:extLst>
          </p:cNvPr>
          <p:cNvSpPr txBox="1"/>
          <p:nvPr/>
        </p:nvSpPr>
        <p:spPr>
          <a:xfrm>
            <a:off x="221672" y="0"/>
            <a:ext cx="11517745" cy="1569660"/>
          </a:xfrm>
          <a:prstGeom prst="rect">
            <a:avLst/>
          </a:prstGeom>
          <a:noFill/>
        </p:spPr>
        <p:txBody>
          <a:bodyPr wrap="square" rtlCol="0">
            <a:spAutoFit/>
          </a:bodyPr>
          <a:lstStyle/>
          <a:p>
            <a:pPr algn="ctr"/>
            <a:r>
              <a:rPr lang="en-US" sz="3200" b="1" dirty="0">
                <a:solidFill>
                  <a:srgbClr val="0070C0"/>
                </a:solidFill>
              </a:rPr>
              <a:t>Question 1</a:t>
            </a:r>
            <a:r>
              <a:rPr lang="en-US" sz="3200" dirty="0"/>
              <a:t> </a:t>
            </a:r>
            <a:r>
              <a:rPr lang="en-US" sz="2800" dirty="0"/>
              <a:t>(</a:t>
            </a:r>
            <a:r>
              <a:rPr lang="en-US" sz="2800" dirty="0">
                <a:solidFill>
                  <a:srgbClr val="00B050"/>
                </a:solidFill>
              </a:rPr>
              <a:t>6-7 minutes</a:t>
            </a:r>
            <a:r>
              <a:rPr lang="en-US" sz="2800" dirty="0"/>
              <a:t>)</a:t>
            </a:r>
          </a:p>
          <a:p>
            <a:r>
              <a:rPr lang="en-US" sz="3200" i="1" dirty="0"/>
              <a:t>Think about a Sunday Service that was especially meaningful to you. </a:t>
            </a:r>
          </a:p>
          <a:p>
            <a:r>
              <a:rPr lang="en-US" sz="3200" i="1" dirty="0"/>
              <a:t>What made the service meaningful?</a:t>
            </a:r>
          </a:p>
        </p:txBody>
      </p:sp>
      <p:sp>
        <p:nvSpPr>
          <p:cNvPr id="2" name="TextBox 1">
            <a:extLst>
              <a:ext uri="{FF2B5EF4-FFF2-40B4-BE49-F238E27FC236}">
                <a16:creationId xmlns:a16="http://schemas.microsoft.com/office/drawing/2014/main" id="{AEA259DB-50E1-DF5E-F332-6776C0881E21}"/>
              </a:ext>
            </a:extLst>
          </p:cNvPr>
          <p:cNvSpPr txBox="1"/>
          <p:nvPr/>
        </p:nvSpPr>
        <p:spPr>
          <a:xfrm>
            <a:off x="203200" y="1785431"/>
            <a:ext cx="11970327" cy="2339102"/>
          </a:xfrm>
          <a:prstGeom prst="rect">
            <a:avLst/>
          </a:prstGeom>
          <a:noFill/>
        </p:spPr>
        <p:txBody>
          <a:bodyPr wrap="square" rtlCol="0">
            <a:spAutoFit/>
          </a:bodyPr>
          <a:lstStyle/>
          <a:p>
            <a:pPr algn="ctr"/>
            <a:r>
              <a:rPr lang="en-US" sz="3200" b="1" dirty="0">
                <a:solidFill>
                  <a:srgbClr val="0070C0"/>
                </a:solidFill>
              </a:rPr>
              <a:t>Question 2 </a:t>
            </a:r>
            <a:r>
              <a:rPr lang="en-US" sz="3200" dirty="0"/>
              <a:t>(</a:t>
            </a:r>
            <a:r>
              <a:rPr lang="en-US" sz="2800" dirty="0">
                <a:solidFill>
                  <a:srgbClr val="00B050"/>
                </a:solidFill>
              </a:rPr>
              <a:t>6-7 minutes</a:t>
            </a:r>
            <a:r>
              <a:rPr lang="en-US" sz="3200" dirty="0"/>
              <a:t>)</a:t>
            </a:r>
          </a:p>
          <a:p>
            <a:r>
              <a:rPr lang="en-US" sz="3200" i="1" dirty="0"/>
              <a:t>As we continue our shared search for truth, meaning, and spiritual growth, what is one thing that might make our Sunday services even more meaningful for you?</a:t>
            </a:r>
          </a:p>
          <a:p>
            <a:endParaRPr lang="en-US" dirty="0"/>
          </a:p>
        </p:txBody>
      </p:sp>
      <p:sp>
        <p:nvSpPr>
          <p:cNvPr id="3" name="TextBox 2">
            <a:extLst>
              <a:ext uri="{FF2B5EF4-FFF2-40B4-BE49-F238E27FC236}">
                <a16:creationId xmlns:a16="http://schemas.microsoft.com/office/drawing/2014/main" id="{D3EAB00A-EAEB-C78C-B09F-1585DF256BE1}"/>
              </a:ext>
            </a:extLst>
          </p:cNvPr>
          <p:cNvSpPr txBox="1"/>
          <p:nvPr/>
        </p:nvSpPr>
        <p:spPr>
          <a:xfrm>
            <a:off x="203200" y="3915431"/>
            <a:ext cx="11711708" cy="1569660"/>
          </a:xfrm>
          <a:prstGeom prst="rect">
            <a:avLst/>
          </a:prstGeom>
          <a:noFill/>
        </p:spPr>
        <p:txBody>
          <a:bodyPr wrap="square" rtlCol="0">
            <a:spAutoFit/>
          </a:bodyPr>
          <a:lstStyle/>
          <a:p>
            <a:pPr algn="ctr"/>
            <a:r>
              <a:rPr lang="en-US" sz="3200" b="1" dirty="0">
                <a:solidFill>
                  <a:srgbClr val="0070C0"/>
                </a:solidFill>
              </a:rPr>
              <a:t>Optional question 3</a:t>
            </a:r>
            <a:r>
              <a:rPr lang="en-US" sz="3200" dirty="0"/>
              <a:t> (</a:t>
            </a:r>
            <a:r>
              <a:rPr lang="en-US" sz="2800" dirty="0">
                <a:solidFill>
                  <a:srgbClr val="00B050"/>
                </a:solidFill>
              </a:rPr>
              <a:t>6-7 minutes</a:t>
            </a:r>
            <a:r>
              <a:rPr lang="en-US" sz="3200" dirty="0"/>
              <a:t>)</a:t>
            </a:r>
          </a:p>
          <a:p>
            <a:r>
              <a:rPr lang="en-US" sz="3200" dirty="0"/>
              <a:t>Do you have any topics you would like to explore in this type of Community Conversation service in the future?</a:t>
            </a:r>
          </a:p>
        </p:txBody>
      </p:sp>
      <p:sp>
        <p:nvSpPr>
          <p:cNvPr id="6" name="TextBox 5">
            <a:extLst>
              <a:ext uri="{FF2B5EF4-FFF2-40B4-BE49-F238E27FC236}">
                <a16:creationId xmlns:a16="http://schemas.microsoft.com/office/drawing/2014/main" id="{04706E4F-8060-C29B-AB87-DAA15E2B49F2}"/>
              </a:ext>
            </a:extLst>
          </p:cNvPr>
          <p:cNvSpPr txBox="1"/>
          <p:nvPr/>
        </p:nvSpPr>
        <p:spPr>
          <a:xfrm>
            <a:off x="1491671" y="5669758"/>
            <a:ext cx="8977745" cy="584775"/>
          </a:xfrm>
          <a:prstGeom prst="rect">
            <a:avLst/>
          </a:prstGeom>
          <a:noFill/>
        </p:spPr>
        <p:txBody>
          <a:bodyPr wrap="square" rtlCol="0">
            <a:spAutoFit/>
          </a:bodyPr>
          <a:lstStyle/>
          <a:p>
            <a:pPr algn="ctr"/>
            <a:r>
              <a:rPr lang="en-US" sz="3200" b="1" dirty="0">
                <a:solidFill>
                  <a:srgbClr val="0070C0"/>
                </a:solidFill>
              </a:rPr>
              <a:t>Closing the conversation – </a:t>
            </a:r>
            <a:r>
              <a:rPr lang="en-US" sz="3200" dirty="0"/>
              <a:t>(</a:t>
            </a:r>
            <a:r>
              <a:rPr lang="en-US" sz="3200" dirty="0">
                <a:solidFill>
                  <a:srgbClr val="00B050"/>
                </a:solidFill>
              </a:rPr>
              <a:t>Ringing of the chime</a:t>
            </a:r>
            <a:r>
              <a:rPr lang="en-US" sz="3200" dirty="0"/>
              <a:t>)</a:t>
            </a:r>
            <a:endParaRPr lang="en-US" sz="3200" dirty="0">
              <a:solidFill>
                <a:srgbClr val="00B050"/>
              </a:solidFill>
            </a:endParaRPr>
          </a:p>
        </p:txBody>
      </p:sp>
    </p:spTree>
    <p:extLst>
      <p:ext uri="{BB962C8B-B14F-4D97-AF65-F5344CB8AC3E}">
        <p14:creationId xmlns:p14="http://schemas.microsoft.com/office/powerpoint/2010/main" val="1382108284"/>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6540FD-D938-A577-2045-40DD61B6B8B9}"/>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EA33D013-5052-862D-BD80-C7205F0ABD93}"/>
              </a:ext>
            </a:extLst>
          </p:cNvPr>
          <p:cNvPicPr>
            <a:picLocks noChangeAspect="1"/>
          </p:cNvPicPr>
          <p:nvPr/>
        </p:nvPicPr>
        <p:blipFill>
          <a:blip r:embed="rId2"/>
          <a:stretch>
            <a:fillRect/>
          </a:stretch>
        </p:blipFill>
        <p:spPr>
          <a:xfrm>
            <a:off x="0" y="33528"/>
            <a:ext cx="12192000" cy="6824472"/>
          </a:xfrm>
          <a:prstGeom prst="rect">
            <a:avLst/>
          </a:prstGeom>
        </p:spPr>
      </p:pic>
      <p:sp>
        <p:nvSpPr>
          <p:cNvPr id="6" name="TextBox 5">
            <a:extLst>
              <a:ext uri="{FF2B5EF4-FFF2-40B4-BE49-F238E27FC236}">
                <a16:creationId xmlns:a16="http://schemas.microsoft.com/office/drawing/2014/main" id="{7B36D8C9-F698-CB03-F075-F4E3235AC7FE}"/>
              </a:ext>
            </a:extLst>
          </p:cNvPr>
          <p:cNvSpPr txBox="1"/>
          <p:nvPr/>
        </p:nvSpPr>
        <p:spPr>
          <a:xfrm>
            <a:off x="5822576" y="33528"/>
            <a:ext cx="6536469" cy="7140416"/>
          </a:xfrm>
          <a:prstGeom prst="rect">
            <a:avLst/>
          </a:prstGeom>
          <a:noFill/>
        </p:spPr>
        <p:txBody>
          <a:bodyPr wrap="none" rtlCol="0">
            <a:spAutoFit/>
          </a:bodyPr>
          <a:lstStyle/>
          <a:p>
            <a:r>
              <a:rPr lang="en-US" sz="4000" dirty="0"/>
              <a:t>Spirit of Life, Come to me</a:t>
            </a:r>
          </a:p>
          <a:p>
            <a:r>
              <a:rPr lang="en-US" sz="4000" dirty="0"/>
              <a:t>Sing in my heart</a:t>
            </a:r>
          </a:p>
          <a:p>
            <a:r>
              <a:rPr lang="en-US" sz="4000" dirty="0"/>
              <a:t>All the stirrings of compassion</a:t>
            </a:r>
          </a:p>
          <a:p>
            <a:r>
              <a:rPr lang="en-US" sz="4000" dirty="0"/>
              <a:t>Blow in the wind</a:t>
            </a:r>
          </a:p>
          <a:p>
            <a:r>
              <a:rPr lang="en-US" sz="4000" dirty="0"/>
              <a:t>Rise in the sea</a:t>
            </a:r>
          </a:p>
          <a:p>
            <a:r>
              <a:rPr lang="en-US" sz="4000" dirty="0"/>
              <a:t>Move in the hand</a:t>
            </a:r>
          </a:p>
          <a:p>
            <a:r>
              <a:rPr lang="en-US" sz="4000" dirty="0"/>
              <a:t>Giving life the shape of justice.</a:t>
            </a:r>
          </a:p>
          <a:p>
            <a:r>
              <a:rPr lang="en-US" sz="4000" dirty="0"/>
              <a:t>Roots hold me close</a:t>
            </a:r>
          </a:p>
          <a:p>
            <a:r>
              <a:rPr lang="en-US" sz="4000" dirty="0"/>
              <a:t>Wings set me free</a:t>
            </a:r>
          </a:p>
          <a:p>
            <a:r>
              <a:rPr lang="en-US" sz="4000" dirty="0"/>
              <a:t>Spirit of life</a:t>
            </a:r>
          </a:p>
          <a:p>
            <a:r>
              <a:rPr lang="en-US" sz="4000" dirty="0"/>
              <a:t>Come to me, come to me</a:t>
            </a:r>
          </a:p>
          <a:p>
            <a:endParaRPr lang="en-US" dirty="0"/>
          </a:p>
        </p:txBody>
      </p:sp>
    </p:spTree>
    <p:extLst>
      <p:ext uri="{BB962C8B-B14F-4D97-AF65-F5344CB8AC3E}">
        <p14:creationId xmlns:p14="http://schemas.microsoft.com/office/powerpoint/2010/main" val="2255364649"/>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F3998AE-860D-CABA-C20D-91A103D59B5F}"/>
              </a:ext>
            </a:extLst>
          </p:cNvPr>
          <p:cNvSpPr txBox="1"/>
          <p:nvPr/>
        </p:nvSpPr>
        <p:spPr>
          <a:xfrm>
            <a:off x="1210236" y="134471"/>
            <a:ext cx="5018490" cy="6863417"/>
          </a:xfrm>
          <a:prstGeom prst="rect">
            <a:avLst/>
          </a:prstGeom>
          <a:noFill/>
        </p:spPr>
        <p:txBody>
          <a:bodyPr wrap="none" rtlCol="0">
            <a:spAutoFit/>
          </a:bodyPr>
          <a:lstStyle/>
          <a:p>
            <a:r>
              <a:rPr lang="en-US" sz="4000" dirty="0"/>
              <a:t>Fuente de amor</a:t>
            </a:r>
          </a:p>
          <a:p>
            <a:r>
              <a:rPr lang="en-US" sz="4000" dirty="0"/>
              <a:t>Ven </a:t>
            </a:r>
            <a:r>
              <a:rPr lang="en-US" sz="4000" dirty="0" err="1"/>
              <a:t>hacia</a:t>
            </a:r>
            <a:r>
              <a:rPr lang="en-US" sz="4000" dirty="0"/>
              <a:t> </a:t>
            </a:r>
            <a:r>
              <a:rPr lang="en-US" sz="4000" dirty="0" err="1"/>
              <a:t>mí</a:t>
            </a:r>
            <a:endParaRPr lang="en-US" sz="4000" dirty="0"/>
          </a:p>
          <a:p>
            <a:r>
              <a:rPr lang="en-US" sz="4000" dirty="0"/>
              <a:t> Y’al </a:t>
            </a:r>
            <a:r>
              <a:rPr lang="en-US" sz="4000" dirty="0" err="1"/>
              <a:t>corazon</a:t>
            </a:r>
            <a:endParaRPr lang="en-US" sz="4000" dirty="0"/>
          </a:p>
          <a:p>
            <a:r>
              <a:rPr lang="en-US" sz="4000" dirty="0" err="1"/>
              <a:t>Cantale</a:t>
            </a:r>
            <a:r>
              <a:rPr lang="en-US" sz="4000" dirty="0"/>
              <a:t> </a:t>
            </a:r>
            <a:r>
              <a:rPr lang="en-US" sz="4000" dirty="0" err="1"/>
              <a:t>tu</a:t>
            </a:r>
            <a:r>
              <a:rPr lang="en-US" sz="4000" dirty="0"/>
              <a:t> </a:t>
            </a:r>
            <a:r>
              <a:rPr lang="en-US" sz="4000" dirty="0" err="1"/>
              <a:t>compassión</a:t>
            </a:r>
            <a:r>
              <a:rPr lang="en-US" sz="4000" dirty="0"/>
              <a:t>.</a:t>
            </a:r>
          </a:p>
          <a:p>
            <a:r>
              <a:rPr lang="en-US" sz="4000" dirty="0" err="1"/>
              <a:t>Sopla</a:t>
            </a:r>
            <a:r>
              <a:rPr lang="en-US" sz="4000" dirty="0"/>
              <a:t> al volar</a:t>
            </a:r>
          </a:p>
          <a:p>
            <a:r>
              <a:rPr lang="en-US" sz="4000" dirty="0"/>
              <a:t>Sube </a:t>
            </a:r>
            <a:r>
              <a:rPr lang="en-US" sz="4000" dirty="0" err="1"/>
              <a:t>en</a:t>
            </a:r>
            <a:r>
              <a:rPr lang="en-US" sz="4000"/>
              <a:t> la </a:t>
            </a:r>
            <a:r>
              <a:rPr lang="en-US" sz="4000" dirty="0"/>
              <a:t>mar</a:t>
            </a:r>
          </a:p>
          <a:p>
            <a:r>
              <a:rPr lang="en-US" sz="4000" dirty="0"/>
              <a:t>Hasta </a:t>
            </a:r>
            <a:r>
              <a:rPr lang="en-US" sz="4000" dirty="0" err="1"/>
              <a:t>moldear</a:t>
            </a:r>
            <a:endParaRPr lang="en-US" sz="4000" dirty="0"/>
          </a:p>
          <a:p>
            <a:r>
              <a:rPr lang="en-US" sz="4000" dirty="0"/>
              <a:t>La </a:t>
            </a:r>
            <a:r>
              <a:rPr lang="en-US" sz="4000" dirty="0" err="1"/>
              <a:t>justicia</a:t>
            </a:r>
            <a:r>
              <a:rPr lang="en-US" sz="4000" dirty="0"/>
              <a:t> de la </a:t>
            </a:r>
            <a:r>
              <a:rPr lang="en-US" sz="4000" dirty="0" err="1"/>
              <a:t>vida</a:t>
            </a:r>
            <a:r>
              <a:rPr lang="en-US" sz="4000" dirty="0"/>
              <a:t>.</a:t>
            </a:r>
          </a:p>
          <a:p>
            <a:r>
              <a:rPr lang="en-US" sz="4000" dirty="0" err="1"/>
              <a:t>Arráigame</a:t>
            </a:r>
            <a:r>
              <a:rPr lang="en-US" sz="4000" dirty="0"/>
              <a:t>, </a:t>
            </a:r>
            <a:r>
              <a:rPr lang="en-US" sz="4000" dirty="0" err="1"/>
              <a:t>libérame</a:t>
            </a:r>
            <a:endParaRPr lang="en-US" sz="4000" dirty="0"/>
          </a:p>
          <a:p>
            <a:r>
              <a:rPr lang="en-US" sz="4000" dirty="0"/>
              <a:t>Fuente de amor</a:t>
            </a:r>
          </a:p>
          <a:p>
            <a:r>
              <a:rPr lang="en-US" sz="4000" dirty="0"/>
              <a:t>Ven a </a:t>
            </a:r>
            <a:r>
              <a:rPr lang="en-US" sz="4000" dirty="0" err="1"/>
              <a:t>mí</a:t>
            </a:r>
            <a:r>
              <a:rPr lang="en-US" sz="4000" dirty="0"/>
              <a:t>, </a:t>
            </a:r>
            <a:r>
              <a:rPr lang="en-US" sz="4000" dirty="0" err="1"/>
              <a:t>ven</a:t>
            </a:r>
            <a:r>
              <a:rPr lang="en-US" sz="4000" dirty="0"/>
              <a:t> a </a:t>
            </a:r>
            <a:r>
              <a:rPr lang="en-US" sz="4000" dirty="0" err="1"/>
              <a:t>mí</a:t>
            </a:r>
            <a:endParaRPr lang="en-US" sz="4000" dirty="0"/>
          </a:p>
        </p:txBody>
      </p:sp>
      <p:pic>
        <p:nvPicPr>
          <p:cNvPr id="3" name="Picture 2">
            <a:extLst>
              <a:ext uri="{FF2B5EF4-FFF2-40B4-BE49-F238E27FC236}">
                <a16:creationId xmlns:a16="http://schemas.microsoft.com/office/drawing/2014/main" id="{B69D17BD-2352-9156-BF44-932175D75903}"/>
              </a:ext>
            </a:extLst>
          </p:cNvPr>
          <p:cNvPicPr>
            <a:picLocks noChangeAspect="1"/>
          </p:cNvPicPr>
          <p:nvPr/>
        </p:nvPicPr>
        <p:blipFill>
          <a:blip r:embed="rId2"/>
          <a:stretch>
            <a:fillRect/>
          </a:stretch>
        </p:blipFill>
        <p:spPr>
          <a:xfrm>
            <a:off x="7908758" y="32656"/>
            <a:ext cx="4283242" cy="6820597"/>
          </a:xfrm>
          <a:prstGeom prst="rect">
            <a:avLst/>
          </a:prstGeom>
        </p:spPr>
      </p:pic>
    </p:spTree>
    <p:extLst>
      <p:ext uri="{BB962C8B-B14F-4D97-AF65-F5344CB8AC3E}">
        <p14:creationId xmlns:p14="http://schemas.microsoft.com/office/powerpoint/2010/main" val="3461294037"/>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2F25D3-748F-FBAF-D24E-20D233B11BE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6DC0D2A-3857-B361-CF72-D31B59DD0DFB}"/>
              </a:ext>
            </a:extLst>
          </p:cNvPr>
          <p:cNvSpPr>
            <a:spLocks noGrp="1"/>
          </p:cNvSpPr>
          <p:nvPr>
            <p:ph type="title"/>
          </p:nvPr>
        </p:nvSpPr>
        <p:spPr>
          <a:xfrm>
            <a:off x="7186429" y="2484662"/>
            <a:ext cx="4078601" cy="1690689"/>
          </a:xfrm>
        </p:spPr>
        <p:txBody>
          <a:bodyPr>
            <a:noAutofit/>
          </a:bodyPr>
          <a:lstStyle/>
          <a:p>
            <a:pPr algn="ctr"/>
            <a:r>
              <a:rPr lang="en-US" sz="5400" b="1" dirty="0"/>
              <a:t>Chalice</a:t>
            </a:r>
            <a:br>
              <a:rPr lang="en-US" sz="5400" b="1" dirty="0"/>
            </a:br>
            <a:r>
              <a:rPr lang="en-US" sz="5400" b="1" dirty="0"/>
              <a:t>Extinguishing</a:t>
            </a:r>
          </a:p>
        </p:txBody>
      </p:sp>
      <p:pic>
        <p:nvPicPr>
          <p:cNvPr id="4" name="Picture 3" descr="Uu Flaming Chalice Clipart | Free Images at Clker.com - vector clip art online, royalty free ...">
            <a:extLst>
              <a:ext uri="{FF2B5EF4-FFF2-40B4-BE49-F238E27FC236}">
                <a16:creationId xmlns:a16="http://schemas.microsoft.com/office/drawing/2014/main" id="{DAB5021B-4A91-54B0-70CA-0766148F5C2B}"/>
              </a:ext>
            </a:extLst>
          </p:cNvPr>
          <p:cNvPicPr>
            <a:picLocks noChangeAspect="1"/>
          </p:cNvPicPr>
          <p:nvPr/>
        </p:nvPicPr>
        <p:blipFill>
          <a:blip r:embed="rId2"/>
          <a:stretch>
            <a:fillRect/>
          </a:stretch>
        </p:blipFill>
        <p:spPr>
          <a:xfrm>
            <a:off x="1187532" y="1142588"/>
            <a:ext cx="5035138" cy="5226346"/>
          </a:xfrm>
          <a:prstGeom prst="rect">
            <a:avLst/>
          </a:prstGeom>
        </p:spPr>
      </p:pic>
    </p:spTree>
    <p:extLst>
      <p:ext uri="{BB962C8B-B14F-4D97-AF65-F5344CB8AC3E}">
        <p14:creationId xmlns:p14="http://schemas.microsoft.com/office/powerpoint/2010/main" val="4177534249"/>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6506ED-4D41-329E-4299-F14B381B0C14}"/>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5BE71A1E-2096-10D7-DCEB-AF53A89FC848}"/>
              </a:ext>
            </a:extLst>
          </p:cNvPr>
          <p:cNvSpPr txBox="1"/>
          <p:nvPr/>
        </p:nvSpPr>
        <p:spPr>
          <a:xfrm>
            <a:off x="4334544" y="326571"/>
            <a:ext cx="2350323" cy="830997"/>
          </a:xfrm>
          <a:prstGeom prst="rect">
            <a:avLst/>
          </a:prstGeom>
          <a:noFill/>
        </p:spPr>
        <p:txBody>
          <a:bodyPr wrap="none" rtlCol="0">
            <a:spAutoFit/>
          </a:bodyPr>
          <a:lstStyle/>
          <a:p>
            <a:r>
              <a:rPr lang="en-US" sz="4800" dirty="0">
                <a:solidFill>
                  <a:schemeClr val="accent6">
                    <a:lumMod val="75000"/>
                  </a:schemeClr>
                </a:solidFill>
              </a:rPr>
              <a:t>Postlude</a:t>
            </a:r>
          </a:p>
        </p:txBody>
      </p:sp>
      <p:pic>
        <p:nvPicPr>
          <p:cNvPr id="2" name="Picture 1" descr="Cool Piano Wallpapers">
            <a:extLst>
              <a:ext uri="{FF2B5EF4-FFF2-40B4-BE49-F238E27FC236}">
                <a16:creationId xmlns:a16="http://schemas.microsoft.com/office/drawing/2014/main" id="{1F08F56D-2323-948A-97FC-2DDE33F8B384}"/>
              </a:ext>
            </a:extLst>
          </p:cNvPr>
          <p:cNvPicPr>
            <a:picLocks noChangeAspect="1"/>
          </p:cNvPicPr>
          <p:nvPr/>
        </p:nvPicPr>
        <p:blipFill>
          <a:blip r:embed="rId2"/>
          <a:stretch>
            <a:fillRect/>
          </a:stretch>
        </p:blipFill>
        <p:spPr>
          <a:xfrm>
            <a:off x="320634" y="1426821"/>
            <a:ext cx="11578441" cy="5104608"/>
          </a:xfrm>
          <a:prstGeom prst="rect">
            <a:avLst/>
          </a:prstGeom>
        </p:spPr>
      </p:pic>
    </p:spTree>
    <p:extLst>
      <p:ext uri="{BB962C8B-B14F-4D97-AF65-F5344CB8AC3E}">
        <p14:creationId xmlns:p14="http://schemas.microsoft.com/office/powerpoint/2010/main" val="3808822129"/>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8F1F06-E8F7-6858-058F-7E20ECEAECC6}"/>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B9556183-7EAF-4AA8-F3CD-280668613FE0}"/>
              </a:ext>
            </a:extLst>
          </p:cNvPr>
          <p:cNvSpPr txBox="1"/>
          <p:nvPr/>
        </p:nvSpPr>
        <p:spPr>
          <a:xfrm>
            <a:off x="4029947" y="536054"/>
            <a:ext cx="3177473" cy="830997"/>
          </a:xfrm>
          <a:prstGeom prst="rect">
            <a:avLst/>
          </a:prstGeom>
          <a:noFill/>
        </p:spPr>
        <p:txBody>
          <a:bodyPr wrap="none" rtlCol="0">
            <a:spAutoFit/>
          </a:bodyPr>
          <a:lstStyle/>
          <a:p>
            <a:r>
              <a:rPr lang="en-US" sz="4800" dirty="0">
                <a:solidFill>
                  <a:srgbClr val="7030A0"/>
                </a:solidFill>
              </a:rPr>
              <a:t>Benediction</a:t>
            </a:r>
          </a:p>
        </p:txBody>
      </p:sp>
      <p:pic>
        <p:nvPicPr>
          <p:cNvPr id="2" name="Picture 1" descr="UU Sources and Principles | uufc">
            <a:extLst>
              <a:ext uri="{FF2B5EF4-FFF2-40B4-BE49-F238E27FC236}">
                <a16:creationId xmlns:a16="http://schemas.microsoft.com/office/drawing/2014/main" id="{4B71FA72-C770-B559-75FA-F32E55438762}"/>
              </a:ext>
            </a:extLst>
          </p:cNvPr>
          <p:cNvPicPr>
            <a:picLocks noChangeAspect="1"/>
          </p:cNvPicPr>
          <p:nvPr/>
        </p:nvPicPr>
        <p:blipFill>
          <a:blip r:embed="rId2"/>
          <a:stretch>
            <a:fillRect/>
          </a:stretch>
        </p:blipFill>
        <p:spPr>
          <a:xfrm>
            <a:off x="3172291" y="1724701"/>
            <a:ext cx="4389442" cy="4389442"/>
          </a:xfrm>
          <a:prstGeom prst="rect">
            <a:avLst/>
          </a:prstGeom>
        </p:spPr>
      </p:pic>
    </p:spTree>
    <p:extLst>
      <p:ext uri="{BB962C8B-B14F-4D97-AF65-F5344CB8AC3E}">
        <p14:creationId xmlns:p14="http://schemas.microsoft.com/office/powerpoint/2010/main" val="546365189"/>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2375</TotalTime>
  <Words>369</Words>
  <Application>Microsoft Macintosh PowerPoint</Application>
  <PresentationFormat>Widescreen</PresentationFormat>
  <Paragraphs>55</Paragraphs>
  <Slides>16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Arial</vt:lpstr>
      <vt:lpstr>Calibri</vt:lpstr>
      <vt:lpstr>Calibri Light</vt:lpstr>
      <vt:lpstr>Office Theme</vt:lpstr>
      <vt:lpstr>BORDERLANDS UU Community Conversation</vt:lpstr>
      <vt:lpstr>PowerPoint Presentation</vt:lpstr>
      <vt:lpstr>PowerPoint Presentation</vt:lpstr>
      <vt:lpstr>PowerPoint Presentation</vt:lpstr>
      <vt:lpstr>Chalice Lighting</vt:lpstr>
      <vt:lpstr>Together with love we covenant To respect one another  With our words and actions, To support this congregation With our presence, gifts and service And to care for each other And the long-term well-being Of our community.</vt:lpstr>
      <vt:lpstr>Offertory Sopori School </vt:lpstr>
      <vt:lpstr>  With gratitude  for the abundance  in our own lives we give for the life  of this congregation and our community. </vt:lpstr>
      <vt:lpstr>Offertory Music  Old Devil Moon   Choir</vt:lpstr>
      <vt:lpstr>PowerPoint Presentation</vt:lpstr>
      <vt:lpstr>PowerPoint Presentation</vt:lpstr>
      <vt:lpstr>PowerPoint Presentation</vt:lpstr>
      <vt:lpstr>PowerPoint Presentation</vt:lpstr>
      <vt:lpstr>Chalice Extinguishing</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Diane Farone</dc:creator>
  <cp:lastModifiedBy>auctionbuu@gmail.com</cp:lastModifiedBy>
  <cp:revision>46</cp:revision>
  <dcterms:created xsi:type="dcterms:W3CDTF">2026-06-02T18:25:30Z</dcterms:created>
  <dcterms:modified xsi:type="dcterms:W3CDTF">2026-08-08T13:51:48Z</dcterms:modified>
</cp:coreProperties>
</file>