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9" r:id="rId2"/>
    <p:sldId id="257" r:id="rId3"/>
    <p:sldId id="266" r:id="rId4"/>
    <p:sldId id="261" r:id="rId5"/>
    <p:sldId id="26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27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60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68A3-8007-E64D-B20C-0E553726F3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312DD0-AD36-9E4D-8B7E-941FC11D4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59462-BD76-1849-93CD-808E7ECD5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D0120-A768-684B-B372-C67306F56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322F8-26C4-744A-86E3-3249CE85E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19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AFC01-2BFB-854C-94BD-5682F6947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E2221-F0E1-7345-8811-9516B8612F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B7E44-ED02-D042-8633-9804D2D36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D4ACD-1F2F-6D41-8973-D4D84555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9E7EC-F9C9-F946-B893-EA34AFA2E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E3227-AF45-DE4D-BB0D-58EA41B51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C19DF-A73D-E741-B3E1-56342ABBB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F2E14-71F0-EF42-9F2F-EFD944D0F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2F944-7FE1-1347-A251-FD554E59B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6CE8D-D4A5-3C44-B7E1-6871AAFA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2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96876-E039-F045-A2CE-3B2927FE9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E4E00-716A-A74D-ADF2-5C7CC95F15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2276BF-DC56-664C-8079-101F2B15D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743D62-8F94-8E46-8E83-6C6A27D6C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93A28-4E7C-2545-87D8-105EEDA79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D8343-4259-F043-ABA6-561898E6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28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182DC-2BF1-FC47-9B7B-19E32F4C9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A47F60-6B92-5144-ADDE-75482B4E32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F7ED17-A1F6-3449-9F8E-7DC4C60E9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ED0EF-6B6D-B447-9415-7E8FAA10C9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B3E7D-6C92-3C4D-88FC-F156357A69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88D1F-582E-B948-AD96-F7928F916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2716A1-D8EC-E54A-B5B3-95D6BB96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EAFEC1-D96B-D240-AC7C-9A9DF19A5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98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AA0FE-B051-5948-808F-D2C20682B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822EE-5E7E-3249-B58F-EB15247F7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41BE0-37ED-4040-B083-D2F13C27D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DFB54-D79C-E445-A26A-86B5D44BF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2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E1482F-2BAC-EF4E-B7B1-7AB9DF71B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86EACB-9DA8-2441-8EF6-3898F8AA8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F2692-1C39-D949-839E-F34C0DD0B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53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50689-1CDA-EB45-A7C4-D0633A6AC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2EE4F-AC96-A846-BF0E-8609E94DF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57C69-592F-1849-8933-A55DED762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3B194B-0A3C-9049-BFCA-0D275EA3B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996EE7-81CB-9848-B735-B6F1E23C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D806BA-3A3C-6C46-8C09-BD722700E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43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980F1-92C8-E842-8C47-14D2585EF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5BC159-E08E-094E-A440-9B1C3B788E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13952-4501-C74B-88AF-6C7BFD016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0BE4AB-B3E8-8142-9F71-7F033CF34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23939C-6A34-4243-9C3C-7D233F83D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9C43E3-CDEB-4746-B9AC-8EEA6777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425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D393E-B9B2-664C-AB8C-6DB4B0292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445DB8-6469-3449-B731-1A3E2337C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47C2F-4A0F-DD4C-9AC6-F29454901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B79A0-C1D1-2D42-B6C6-63863AE8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7F47-4FE6-8146-A86D-6C428CCF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4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F2870D-D3F1-C34A-B26C-E703CC0920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E919C4-9DC3-3C4C-B83B-2819A62D5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89168-021B-3846-ADEA-987ECF314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DBB02-4B6A-EA4D-B91D-7D8BB441D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292F1-871F-1A4D-92D1-CEE4E97E1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9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2BFBC6-BADF-FC4A-81D9-304D529D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EA43F8-0A5F-D641-8984-2C28071ED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51294E-22BD-5D43-8BFA-1B7A931780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2BE58-45F8-534E-90BE-50BABC1CE673}" type="datetimeFigureOut">
              <a:rPr lang="en-US" smtClean="0"/>
              <a:t>7/8/26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EEDBCE-099B-8748-A157-DCAFA0332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90B13-BE75-5244-A7EE-463EF4D54E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3795D-7A4F-2845-9C01-1DC1CA186B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FB24C24-5F4E-584E-9FD9-BE831AF70CA4}"/>
              </a:ext>
            </a:extLst>
          </p:cNvPr>
          <p:cNvSpPr txBox="1"/>
          <p:nvPr/>
        </p:nvSpPr>
        <p:spPr>
          <a:xfrm flipH="1">
            <a:off x="20897" y="376516"/>
            <a:ext cx="26709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Bookman Old Style" panose="02050604050505020204" pitchFamily="18" charset="0"/>
              </a:rPr>
              <a:t>Welcome to Borderlands Unitarian Universalist!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endParaRPr lang="en-US" sz="2400" dirty="0">
              <a:solidFill>
                <a:schemeClr val="bg1"/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en-US" dirty="0">
                <a:solidFill>
                  <a:schemeClr val="bg1"/>
                </a:solidFill>
                <a:latin typeface="Bookman Old Style" panose="02050604050505020204" pitchFamily="18" charset="0"/>
              </a:rPr>
              <a:t>Amado, AZ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3F0C55-071D-2A4C-ADF5-8156174BE13B}"/>
              </a:ext>
            </a:extLst>
          </p:cNvPr>
          <p:cNvSpPr txBox="1"/>
          <p:nvPr/>
        </p:nvSpPr>
        <p:spPr>
          <a:xfrm>
            <a:off x="133565" y="5486399"/>
            <a:ext cx="2465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Bookman Old Style" panose="02050604050505020204" pitchFamily="18" charset="0"/>
              </a:rPr>
              <a:t>August 31, 2025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F3AE21-EAE8-D943-943F-CA752685E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9" y="-5137"/>
            <a:ext cx="9150849" cy="6863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9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8847C-A2A6-CD43-BD13-3591E130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346" y="365125"/>
            <a:ext cx="5362832" cy="602331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Bookman Old Style" panose="02050604050505020204" pitchFamily="18" charset="0"/>
              </a:rPr>
              <a:t>Together with love we covenant:</a:t>
            </a:r>
            <a:br>
              <a:rPr lang="en-US" sz="2800" b="1" dirty="0">
                <a:latin typeface="Bookman Old Style" panose="02050604050505020204" pitchFamily="18" charset="0"/>
              </a:rPr>
            </a:br>
            <a:br>
              <a:rPr lang="en-US" sz="2800" b="1" dirty="0">
                <a:latin typeface="Bookman Old Style" panose="02050604050505020204" pitchFamily="18" charset="0"/>
              </a:rPr>
            </a:br>
            <a:r>
              <a:rPr lang="en-US" sz="2800" b="1" dirty="0">
                <a:latin typeface="Bookman Old Style" panose="02050604050505020204" pitchFamily="18" charset="0"/>
              </a:rPr>
              <a:t>To respect one another with our words and actions,</a:t>
            </a:r>
            <a:br>
              <a:rPr lang="en-US" sz="2800" b="1" dirty="0">
                <a:latin typeface="Bookman Old Style" panose="02050604050505020204" pitchFamily="18" charset="0"/>
              </a:rPr>
            </a:br>
            <a:br>
              <a:rPr lang="en-US" sz="2800" b="1" dirty="0">
                <a:latin typeface="Bookman Old Style" panose="02050604050505020204" pitchFamily="18" charset="0"/>
              </a:rPr>
            </a:br>
            <a:r>
              <a:rPr lang="en-US" sz="2800" b="1" dirty="0">
                <a:latin typeface="Bookman Old Style" panose="02050604050505020204" pitchFamily="18" charset="0"/>
              </a:rPr>
              <a:t>To support this congregation with our presence, gifts, and service, and</a:t>
            </a:r>
            <a:br>
              <a:rPr lang="en-US" sz="2800" b="1" dirty="0">
                <a:latin typeface="Bookman Old Style" panose="02050604050505020204" pitchFamily="18" charset="0"/>
              </a:rPr>
            </a:br>
            <a:br>
              <a:rPr lang="en-US" sz="2800" b="1" dirty="0">
                <a:latin typeface="Bookman Old Style" panose="02050604050505020204" pitchFamily="18" charset="0"/>
              </a:rPr>
            </a:br>
            <a:r>
              <a:rPr lang="en-US" sz="2800" b="1" dirty="0">
                <a:latin typeface="Bookman Old Style" panose="02050604050505020204" pitchFamily="18" charset="0"/>
              </a:rPr>
              <a:t>To care for each other and the long-term well-being of our community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0B8C45A-EB14-FF48-B219-267C19218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97611" y="182562"/>
            <a:ext cx="6388443" cy="6388443"/>
          </a:xfrm>
        </p:spPr>
      </p:pic>
    </p:spTree>
    <p:extLst>
      <p:ext uri="{BB962C8B-B14F-4D97-AF65-F5344CB8AC3E}">
        <p14:creationId xmlns:p14="http://schemas.microsoft.com/office/powerpoint/2010/main" val="172934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840F622-1820-EA2D-475B-F4574C6B0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6386" y="433726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SHARE THE OFFERING AUGUST, 2025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B853E-B5BE-B962-E98D-EFF42B2438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37478" y="1759289"/>
            <a:ext cx="5181600" cy="4351338"/>
          </a:xfrm>
        </p:spPr>
        <p:txBody>
          <a:bodyPr/>
          <a:lstStyle/>
          <a:p>
            <a:r>
              <a:rPr lang="en-US" dirty="0" err="1"/>
              <a:t>Arivaca</a:t>
            </a:r>
            <a:r>
              <a:rPr lang="en-US" dirty="0"/>
              <a:t> Human Resource “provides essential quality of life services and resources” to the </a:t>
            </a:r>
            <a:r>
              <a:rPr lang="en-US" dirty="0" err="1"/>
              <a:t>Arivaca</a:t>
            </a:r>
            <a:r>
              <a:rPr lang="en-US" dirty="0"/>
              <a:t> community, including 75 hot meals Monday through Friday to those in need. In addition, they provide food boxes, energy and rental assistance, emergency financial aid, and community resource and referral information.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CC8120-D932-225E-256D-69F6AE605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922" y="1873478"/>
            <a:ext cx="5271094" cy="423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63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493C6-A56F-4944-BE61-30B172954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86497"/>
            <a:ext cx="4411363" cy="6771503"/>
          </a:xfrm>
        </p:spPr>
        <p:txBody>
          <a:bodyPr>
            <a:normAutofit/>
          </a:bodyPr>
          <a:lstStyle/>
          <a:p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Spirit of Life, 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come unto me.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Sing in my heart 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all the stirrings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of compassion.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Blow in the wind,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rise in the sea;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move in the hand, 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giving life 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the shape of justice.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Roots hold me close;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wings set me free;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Spirit of Life,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come to me,</a:t>
            </a:r>
            <a:b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</a:br>
            <a:r>
              <a:rPr lang="en-US" sz="2500" dirty="0">
                <a:solidFill>
                  <a:schemeClr val="bg1"/>
                </a:solidFill>
                <a:latin typeface="Bookman Old Style" panose="02050604050505020204" pitchFamily="18" charset="0"/>
              </a:rPr>
              <a:t>come to me.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C8187B-CABF-5C4A-8342-6F21505E6A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398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0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0F444-747C-5544-A8DA-AD5043B88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280" y="111212"/>
            <a:ext cx="5078628" cy="6610864"/>
          </a:xfrm>
        </p:spPr>
        <p:txBody>
          <a:bodyPr>
            <a:normAutofit/>
          </a:bodyPr>
          <a:lstStyle/>
          <a:p>
            <a:pPr algn="r"/>
            <a:r>
              <a:rPr lang="en-US" sz="2400" dirty="0">
                <a:latin typeface="Bookman Old Style" panose="02050604050505020204" pitchFamily="18" charset="0"/>
              </a:rPr>
              <a:t>Fuente de-Amor,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ven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hacia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mí</a:t>
            </a:r>
            <a:r>
              <a:rPr lang="en-US" sz="2400" dirty="0">
                <a:latin typeface="Bookman Old Style" panose="02050604050505020204" pitchFamily="18" charset="0"/>
              </a:rPr>
              <a:t>.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Y’al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corazón</a:t>
            </a:r>
            <a:r>
              <a:rPr lang="en-US" sz="2400" dirty="0">
                <a:latin typeface="Bookman Old Style" panose="02050604050505020204" pitchFamily="18" charset="0"/>
              </a:rPr>
              <a:t>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cántale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tu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compasión</a:t>
            </a:r>
            <a:r>
              <a:rPr lang="en-US" sz="2400" dirty="0">
                <a:latin typeface="Bookman Old Style" panose="02050604050505020204" pitchFamily="18" charset="0"/>
              </a:rPr>
              <a:t>.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Sopla</a:t>
            </a:r>
            <a:r>
              <a:rPr lang="en-US" sz="2400" dirty="0">
                <a:latin typeface="Bookman Old Style" panose="02050604050505020204" pitchFamily="18" charset="0"/>
              </a:rPr>
              <a:t>-al volar,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sube-en</a:t>
            </a:r>
            <a:r>
              <a:rPr lang="en-US" sz="2400" dirty="0">
                <a:latin typeface="Bookman Old Style" panose="02050604050505020204" pitchFamily="18" charset="0"/>
              </a:rPr>
              <a:t> la mar,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>
                <a:latin typeface="Bookman Old Style" panose="02050604050505020204" pitchFamily="18" charset="0"/>
              </a:rPr>
              <a:t>hasta </a:t>
            </a:r>
            <a:r>
              <a:rPr lang="en-US" sz="2400" dirty="0" err="1">
                <a:latin typeface="Bookman Old Style" panose="02050604050505020204" pitchFamily="18" charset="0"/>
              </a:rPr>
              <a:t>molde-ar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>
                <a:latin typeface="Bookman Old Style" panose="02050604050505020204" pitchFamily="18" charset="0"/>
              </a:rPr>
              <a:t>la </a:t>
            </a:r>
            <a:r>
              <a:rPr lang="en-US" sz="2400" dirty="0" err="1">
                <a:latin typeface="Bookman Old Style" panose="02050604050505020204" pitchFamily="18" charset="0"/>
              </a:rPr>
              <a:t>justicia</a:t>
            </a:r>
            <a:r>
              <a:rPr lang="en-US" sz="2400" dirty="0">
                <a:latin typeface="Bookman Old Style" panose="02050604050505020204" pitchFamily="18" charset="0"/>
              </a:rPr>
              <a:t> de la </a:t>
            </a:r>
            <a:r>
              <a:rPr lang="en-US" sz="2400" dirty="0" err="1">
                <a:latin typeface="Bookman Old Style" panose="02050604050505020204" pitchFamily="18" charset="0"/>
              </a:rPr>
              <a:t>vida</a:t>
            </a:r>
            <a:r>
              <a:rPr lang="en-US" sz="2400" dirty="0">
                <a:latin typeface="Bookman Old Style" panose="02050604050505020204" pitchFamily="18" charset="0"/>
              </a:rPr>
              <a:t>.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Arráigame</a:t>
            </a:r>
            <a:r>
              <a:rPr lang="en-US" sz="2400" dirty="0">
                <a:latin typeface="Bookman Old Style" panose="02050604050505020204" pitchFamily="18" charset="0"/>
              </a:rPr>
              <a:t>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libérame</a:t>
            </a:r>
            <a:r>
              <a:rPr lang="en-US" sz="2400" dirty="0">
                <a:latin typeface="Bookman Old Style" panose="02050604050505020204" pitchFamily="18" charset="0"/>
              </a:rPr>
              <a:t>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>
                <a:latin typeface="Bookman Old Style" panose="02050604050505020204" pitchFamily="18" charset="0"/>
              </a:rPr>
              <a:t>Fuente de-Amor,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ven</a:t>
            </a:r>
            <a:r>
              <a:rPr lang="en-US" sz="2400" dirty="0">
                <a:latin typeface="Bookman Old Style" panose="02050604050505020204" pitchFamily="18" charset="0"/>
              </a:rPr>
              <a:t> a </a:t>
            </a:r>
            <a:r>
              <a:rPr lang="en-US" sz="2400" dirty="0" err="1">
                <a:latin typeface="Bookman Old Style" panose="02050604050505020204" pitchFamily="18" charset="0"/>
              </a:rPr>
              <a:t>mí</a:t>
            </a:r>
            <a:r>
              <a:rPr lang="en-US" sz="2400" dirty="0">
                <a:latin typeface="Bookman Old Style" panose="02050604050505020204" pitchFamily="18" charset="0"/>
              </a:rPr>
              <a:t>,</a:t>
            </a:r>
            <a:br>
              <a:rPr lang="en-US" sz="2400" dirty="0">
                <a:latin typeface="Bookman Old Style" panose="02050604050505020204" pitchFamily="18" charset="0"/>
              </a:rPr>
            </a:br>
            <a:r>
              <a:rPr lang="en-US" sz="2400" dirty="0" err="1">
                <a:latin typeface="Bookman Old Style" panose="02050604050505020204" pitchFamily="18" charset="0"/>
              </a:rPr>
              <a:t>ven</a:t>
            </a:r>
            <a:r>
              <a:rPr lang="en-US" sz="2400" dirty="0">
                <a:latin typeface="Bookman Old Style" panose="02050604050505020204" pitchFamily="18" charset="0"/>
              </a:rPr>
              <a:t> a </a:t>
            </a:r>
            <a:r>
              <a:rPr lang="en-US" sz="2400" dirty="0" err="1">
                <a:latin typeface="Bookman Old Style" panose="02050604050505020204" pitchFamily="18" charset="0"/>
              </a:rPr>
              <a:t>mí</a:t>
            </a:r>
            <a:r>
              <a:rPr lang="en-US" sz="2400" dirty="0">
                <a:latin typeface="Bookman Old Style" panose="02050604050505020204" pitchFamily="18" charset="0"/>
              </a:rPr>
              <a:t>.</a:t>
            </a:r>
            <a:br>
              <a:rPr lang="en-US" sz="2400" dirty="0">
                <a:latin typeface="Bookman Old Style" panose="02050604050505020204" pitchFamily="18" charset="0"/>
              </a:rPr>
            </a:br>
            <a:endParaRPr lang="en-US" sz="24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4A3F8E-9C38-E342-B0A4-82712EF9F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393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4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254</Words>
  <Application>Microsoft Macintosh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Office Theme</vt:lpstr>
      <vt:lpstr>PowerPoint Presentation</vt:lpstr>
      <vt:lpstr>Together with love we covenant:  To respect one another with our words and actions,  To support this congregation with our presence, gifts, and service, and  To care for each other and the long-term well-being of our community</vt:lpstr>
      <vt:lpstr>SHARE THE OFFERING AUGUST, 2025</vt:lpstr>
      <vt:lpstr>Spirit of Life,  come unto me. Sing in my heart  all the stirrings of compassion. Blow in the wind, rise in the sea; move in the hand,  giving life  the shape of justice. Roots hold me close; wings set me free; Spirit of Life, come to me, come to me.</vt:lpstr>
      <vt:lpstr>Fuente de-Amor, ven hacia mí. Y’al corazón, cántale tu compasión. Sopla-al volar, sube-en la mar, hasta molde-ar la justicia de la vida. Arráigame, libérame, Fuente de-Amor, ven a mí, ven a mí.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auctionbuu@gmail.com</cp:lastModifiedBy>
  <cp:revision>25</cp:revision>
  <dcterms:created xsi:type="dcterms:W3CDTF">2023-03-05T00:46:00Z</dcterms:created>
  <dcterms:modified xsi:type="dcterms:W3CDTF">2026-07-08T21:52:47Z</dcterms:modified>
</cp:coreProperties>
</file>