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4" r:id="rId2"/>
  </p:sldMasterIdLst>
  <p:notesMasterIdLst>
    <p:notesMasterId r:id="rId32"/>
  </p:notesMasterIdLst>
  <p:sldIdLst>
    <p:sldId id="256" r:id="rId3"/>
    <p:sldId id="257" r:id="rId4"/>
    <p:sldId id="258" r:id="rId5"/>
    <p:sldId id="260" r:id="rId6"/>
    <p:sldId id="261" r:id="rId7"/>
    <p:sldId id="259" r:id="rId8"/>
    <p:sldId id="262" r:id="rId9"/>
    <p:sldId id="263" r:id="rId10"/>
    <p:sldId id="266" r:id="rId11"/>
    <p:sldId id="264" r:id="rId12"/>
    <p:sldId id="265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3" r:id="rId29"/>
    <p:sldId id="284" r:id="rId30"/>
    <p:sldId id="285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4" autoAdjust="0"/>
    <p:restoredTop sz="69741" autoAdjust="0"/>
  </p:normalViewPr>
  <p:slideViewPr>
    <p:cSldViewPr snapToGrid="0">
      <p:cViewPr>
        <p:scale>
          <a:sx n="75" d="100"/>
          <a:sy n="75" d="100"/>
        </p:scale>
        <p:origin x="950" y="19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2" d="100"/>
          <a:sy n="62" d="100"/>
        </p:scale>
        <p:origin x="2285" y="77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heme" Target="theme/theme1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76428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en-US" sz="1800" b="0" u="none" strike="noStrike">
                <a:solidFill>
                  <a:schemeClr val="dk1"/>
                </a:solidFill>
                <a:uFillTx/>
                <a:latin typeface="Aptos"/>
              </a:rPr>
              <a:t>Click to move the slide</a:t>
            </a:r>
          </a:p>
        </p:txBody>
      </p:sp>
      <p:sp>
        <p:nvSpPr>
          <p:cNvPr id="141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en-US" sz="2000" b="0" u="none" strike="noStrike">
                <a:solidFill>
                  <a:srgbClr val="000000"/>
                </a:solidFill>
                <a:uFillTx/>
                <a:latin typeface="Arial"/>
              </a:rPr>
              <a:t>Click to edit the notes format</a:t>
            </a:r>
          </a:p>
        </p:txBody>
      </p:sp>
      <p:sp>
        <p:nvSpPr>
          <p:cNvPr id="142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&lt;header&gt;</a:t>
            </a:r>
          </a:p>
        </p:txBody>
      </p:sp>
      <p:sp>
        <p:nvSpPr>
          <p:cNvPr id="143" name="PlaceHolder 4"/>
          <p:cNvSpPr>
            <a:spLocks noGrp="1"/>
          </p:cNvSpPr>
          <p:nvPr>
            <p:ph type="dt" idx="67"/>
          </p:nvPr>
        </p:nvSpPr>
        <p:spPr>
          <a:xfrm>
            <a:off x="439920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</a:p>
        </p:txBody>
      </p:sp>
      <p:sp>
        <p:nvSpPr>
          <p:cNvPr id="144" name="PlaceHolder 5"/>
          <p:cNvSpPr>
            <a:spLocks noGrp="1"/>
          </p:cNvSpPr>
          <p:nvPr>
            <p:ph type="ftr" idx="68"/>
          </p:nvPr>
        </p:nvSpPr>
        <p:spPr>
          <a:xfrm>
            <a:off x="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</a:p>
        </p:txBody>
      </p:sp>
      <p:sp>
        <p:nvSpPr>
          <p:cNvPr id="145" name="PlaceHolder 6"/>
          <p:cNvSpPr>
            <a:spLocks noGrp="1"/>
          </p:cNvSpPr>
          <p:nvPr>
            <p:ph type="sldNum" idx="69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buNone/>
            </a:pPr>
            <a:fld id="{B870E0E9-CD39-4A4B-BABD-95E123A6A57A}" type="slidenum">
              <a:rPr lang="en-US" sz="1400" b="0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en-US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23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32" name="PlaceHolder 3"/>
          <p:cNvSpPr>
            <a:spLocks noGrp="1"/>
          </p:cNvSpPr>
          <p:nvPr>
            <p:ph type="sldNum" idx="7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en-US" sz="12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0A45504B-85C7-4308-91CD-78D74C8E4351}" type="slidenum">
              <a:rPr lang="en-US" sz="1200" b="0" u="none" strike="noStrike">
                <a:solidFill>
                  <a:srgbClr val="000000"/>
                </a:solidFill>
                <a:uFillTx/>
                <a:latin typeface="Times New Roman"/>
              </a:rPr>
              <a:t>11</a:t>
            </a:fld>
            <a:endParaRPr lang="en-US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23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35" name="PlaceHolder 3"/>
          <p:cNvSpPr>
            <a:spLocks noGrp="1"/>
          </p:cNvSpPr>
          <p:nvPr>
            <p:ph type="sldNum" idx="7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en-US" sz="12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78C779D6-8E51-4C41-A42C-06894957A0D5}" type="slidenum">
              <a:rPr lang="en-US" sz="1200" b="0" u="none" strike="noStrike">
                <a:solidFill>
                  <a:srgbClr val="000000"/>
                </a:solidFill>
                <a:uFillTx/>
                <a:latin typeface="Times New Roman"/>
              </a:rPr>
              <a:t>28</a:t>
            </a:fld>
            <a:endParaRPr lang="en-US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69"/>
          </p:nvPr>
        </p:nvSpPr>
        <p:spPr/>
        <p:txBody>
          <a:bodyPr/>
          <a:lstStyle/>
          <a:p>
            <a:pPr indent="0" algn="r">
              <a:buNone/>
            </a:pPr>
            <a:fld id="{B870E0E9-CD39-4A4B-BABD-95E123A6A57A}" type="slidenum">
              <a:rPr lang="en-US" sz="1400" b="0" u="none" strike="noStrike" smtClean="0">
                <a:solidFill>
                  <a:srgbClr val="000000"/>
                </a:solidFill>
                <a:uFillTx/>
                <a:latin typeface="Times New Roman"/>
              </a:rPr>
              <a:t>29</a:t>
            </a:fld>
            <a:endParaRPr lang="en-US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8447681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u="none" strike="noStrike">
              <a:solidFill>
                <a:schemeClr val="dk1"/>
              </a:solidFill>
              <a:uFillTx/>
              <a:latin typeface="Apto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B070F0C9-D63A-459C-A356-21247DCBE934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7ADF2F58-30D5-4D82-AE7E-5F5B1BED1391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u="none" strike="noStrike">
              <a:solidFill>
                <a:schemeClr val="dk1"/>
              </a:solidFill>
              <a:uFillTx/>
              <a:latin typeface="Aptos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A23C7394-487B-4F0A-9E03-38A768346325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C1474731-1621-455A-9EF0-B614C0C0E0F9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48ECC8AE-F4F6-4C40-B871-5A010F2B54A4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u="none" strike="noStrike">
              <a:solidFill>
                <a:schemeClr val="dk1"/>
              </a:solidFill>
              <a:uFillTx/>
              <a:latin typeface="Aptos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n-US" sz="2800" b="0" u="none" strike="noStrike">
              <a:solidFill>
                <a:schemeClr val="dk1"/>
              </a:solidFill>
              <a:uFillTx/>
              <a:latin typeface="Aptos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843777E0-2A70-482F-96B8-F93D2D2B2DC0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u="none" strike="noStrike">
              <a:solidFill>
                <a:schemeClr val="dk1"/>
              </a:solidFill>
              <a:uFillTx/>
              <a:latin typeface="Aptos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C46D58B8-EF3E-4A7E-8A3C-F51900D70603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u="none" strike="noStrike">
              <a:solidFill>
                <a:schemeClr val="dk1"/>
              </a:solidFill>
              <a:uFillTx/>
              <a:latin typeface="Aptos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n-US" sz="2800" b="0" u="none" strike="noStrike">
              <a:solidFill>
                <a:schemeClr val="dk1"/>
              </a:solidFill>
              <a:uFillTx/>
              <a:latin typeface="Aptos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n-US" sz="2800" b="0" u="none" strike="noStrike">
              <a:solidFill>
                <a:schemeClr val="dk1"/>
              </a:solidFill>
              <a:uFillTx/>
              <a:latin typeface="Aptos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F27672DC-0CFE-4073-B6D6-C3E0353030B2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5" Type="http://schemas.openxmlformats.org/officeDocument/2006/relationships/slideLayout" Target="../slideLayouts/slideLayout6.xml"/><Relationship Id="rId4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ctr" defTabSz="914400">
              <a:lnSpc>
                <a:spcPct val="90000"/>
              </a:lnSpc>
              <a:buNone/>
            </a:pPr>
            <a:r>
              <a:rPr lang="en-US" sz="6000" b="0" u="none" strike="noStrike">
                <a:solidFill>
                  <a:schemeClr val="dk1"/>
                </a:solidFill>
                <a:uFillTx/>
                <a:latin typeface="Aptos Display"/>
              </a:rPr>
              <a:t>Click to edit Master title style</a:t>
            </a:r>
            <a:endParaRPr lang="en-US" sz="6000" b="0" u="none" strike="noStrike">
              <a:solidFill>
                <a:schemeClr val="dk1"/>
              </a:solidFill>
              <a:uFillTx/>
              <a:latin typeface="Apto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dt" idx="1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82000"/>
                  </a:schemeClr>
                </a:solidFill>
                <a:uFillTx/>
                <a:latin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chemeClr val="dk1">
                    <a:tint val="82000"/>
                  </a:schemeClr>
                </a:solidFill>
                <a:uFillTx/>
                <a:latin typeface="Aptos"/>
              </a:rPr>
              <a:t>&lt;date/time&gt;</a:t>
            </a:r>
            <a:endParaRPr lang="en-US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82000"/>
                  </a:schemeClr>
                </a:solidFill>
                <a:uFillTx/>
                <a:latin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6027B7A3-9293-40F1-BB26-38F1E0C61793}" type="slidenum">
              <a:rPr lang="en-US" sz="1200" b="0" u="none" strike="noStrike">
                <a:solidFill>
                  <a:schemeClr val="dk1">
                    <a:tint val="82000"/>
                  </a:schemeClr>
                </a:solidFill>
                <a:uFillTx/>
                <a:latin typeface="Aptos"/>
              </a:rPr>
              <a:t>‹#›</a:t>
            </a:fld>
            <a:endParaRPr lang="en-US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82000"/>
                  </a:schemeClr>
                </a:solidFill>
                <a:uFillTx/>
                <a:latin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chemeClr val="dk1">
                    <a:tint val="82000"/>
                  </a:schemeClr>
                </a:solidFill>
                <a:uFillTx/>
                <a:latin typeface="Aptos"/>
              </a:rPr>
              <a:t> </a:t>
            </a:r>
            <a:endParaRPr lang="en-US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uFillTx/>
                <a:latin typeface="Times New Roman"/>
              </a:rPr>
              <a:t> </a:t>
            </a: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82000"/>
                  </a:schemeClr>
                </a:solidFill>
                <a:uFillTx/>
                <a:latin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16928BC8-CDB4-4DF6-9592-DFF25A49FBAF}" type="slidenum">
              <a:rPr lang="en-US" sz="1200" b="0" u="none" strike="noStrike">
                <a:solidFill>
                  <a:schemeClr val="dk1">
                    <a:tint val="82000"/>
                  </a:schemeClr>
                </a:solidFill>
                <a:uFillTx/>
                <a:latin typeface="Aptos"/>
              </a:rPr>
              <a:t>‹#›</a:t>
            </a:fld>
            <a:endParaRPr lang="en-US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en-US" sz="1800" b="0" u="none" strike="noStrike">
                <a:solidFill>
                  <a:schemeClr val="dk1"/>
                </a:solidFill>
                <a:uFillTx/>
                <a:latin typeface="Aptos"/>
              </a:rPr>
              <a:t>Click to edit the title text format</a:t>
            </a:r>
          </a:p>
        </p:txBody>
      </p:sp>
      <p:sp>
        <p:nvSpPr>
          <p:cNvPr id="5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800" b="0" u="none" strike="noStrike">
                <a:solidFill>
                  <a:schemeClr val="dk1"/>
                </a:solidFill>
                <a:uFillTx/>
                <a:latin typeface="Aptos"/>
              </a:rPr>
              <a:t>Click to edit the outline text format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chemeClr val="dk1"/>
                </a:solidFill>
                <a:uFillTx/>
                <a:latin typeface="Aptos"/>
              </a:rPr>
              <a:t>Second Outline Level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uFillTx/>
                <a:latin typeface="Aptos"/>
              </a:rPr>
              <a:t>Third Outline Level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uFillTx/>
                <a:latin typeface="Aptos"/>
              </a:rPr>
              <a:t>Fourth Outline Level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uFillTx/>
                <a:latin typeface="Aptos"/>
              </a:rPr>
              <a:t>Fifth Outline Level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uFillTx/>
                <a:latin typeface="Aptos"/>
              </a:rPr>
              <a:t>Sixth Outline Level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uFillTx/>
                <a:latin typeface="Aptos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borderlands.or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Rectangle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440" y="0"/>
            <a:ext cx="12188520" cy="68576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uFillTx/>
              <a:latin typeface="Aptos"/>
            </a:endParaRPr>
          </a:p>
        </p:txBody>
      </p:sp>
      <p:pic>
        <p:nvPicPr>
          <p:cNvPr id="147" name="Picture 2" descr="A building with a green roof&#10;&#10;AI-generated content may be incorrect."/>
          <p:cNvPicPr/>
          <p:nvPr/>
        </p:nvPicPr>
        <p:blipFill>
          <a:blip r:embed="rId4"/>
          <a:srcRect t="7580" b="8168"/>
          <a:stretch/>
        </p:blipFill>
        <p:spPr>
          <a:xfrm>
            <a:off x="-5511" y="1800"/>
            <a:ext cx="12191760" cy="68562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48" name="TextBox 4"/>
          <p:cNvSpPr/>
          <p:nvPr/>
        </p:nvSpPr>
        <p:spPr>
          <a:xfrm>
            <a:off x="3198962" y="3859044"/>
            <a:ext cx="5029200" cy="2559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5400" b="1" u="none" strike="noStrike">
                <a:solidFill>
                  <a:srgbClr val="FFFF00"/>
                </a:solidFill>
                <a:uFillTx/>
                <a:latin typeface="Aptos"/>
              </a:rPr>
              <a:t>YOU ARE</a:t>
            </a:r>
            <a:endParaRPr lang="en-US" sz="54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lang="en-US" sz="5400" b="1" u="none" strike="noStrike">
                <a:solidFill>
                  <a:srgbClr val="FFFF00"/>
                </a:solidFill>
                <a:uFillTx/>
                <a:latin typeface="Aptos"/>
              </a:rPr>
              <a:t>WELCOME</a:t>
            </a:r>
            <a:endParaRPr lang="en-US" sz="54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lang="en-US" sz="5400" b="1" u="none" strike="noStrike">
                <a:solidFill>
                  <a:srgbClr val="FFFF00"/>
                </a:solidFill>
                <a:uFillTx/>
                <a:latin typeface="Aptos"/>
              </a:rPr>
              <a:t>HERE! </a:t>
            </a:r>
            <a:endParaRPr lang="en-US" sz="5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149" name="Picture 148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440" y="3184560"/>
            <a:ext cx="487080" cy="487080"/>
          </a:xfrm>
          <a:prstGeom prst="rect">
            <a:avLst/>
          </a:prstGeom>
          <a:ln w="0">
            <a:noFill/>
          </a:ln>
        </p:spPr>
      </p:pic>
      <p:pic>
        <p:nvPicPr>
          <p:cNvPr id="150" name="Picture 149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440" y="3184560"/>
            <a:ext cx="487080" cy="487080"/>
          </a:xfrm>
          <a:prstGeom prst="rect">
            <a:avLst/>
          </a:prstGeom>
          <a:ln w="0">
            <a:noFill/>
          </a:ln>
        </p:spPr>
      </p:pic>
      <p:pic>
        <p:nvPicPr>
          <p:cNvPr id="151" name="Picture 150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440" y="3184560"/>
            <a:ext cx="487080" cy="487080"/>
          </a:xfrm>
          <a:prstGeom prst="rect">
            <a:avLst/>
          </a:prstGeom>
          <a:ln w="0">
            <a:noFill/>
          </a:ln>
        </p:spPr>
      </p:pic>
      <p:pic>
        <p:nvPicPr>
          <p:cNvPr id="152" name="Picture 151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440" y="3184560"/>
            <a:ext cx="487080" cy="487080"/>
          </a:xfrm>
          <a:prstGeom prst="rect">
            <a:avLst/>
          </a:prstGeom>
          <a:ln w="0">
            <a:noFill/>
          </a:ln>
        </p:spPr>
      </p:pic>
      <p:pic>
        <p:nvPicPr>
          <p:cNvPr id="153" name="Picture 152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440" y="3184560"/>
            <a:ext cx="487080" cy="487080"/>
          </a:xfrm>
          <a:prstGeom prst="rect">
            <a:avLst/>
          </a:prstGeom>
          <a:ln w="0">
            <a:noFill/>
          </a:ln>
        </p:spPr>
      </p:pic>
      <p:pic>
        <p:nvPicPr>
          <p:cNvPr id="3" name="Inside This Open Door (Revised)">
            <a:hlinkClick r:id="" action="ppaction://media"/>
            <a:extLst>
              <a:ext uri="{FF2B5EF4-FFF2-40B4-BE49-F238E27FC236}">
                <a16:creationId xmlns:a16="http://schemas.microsoft.com/office/drawing/2014/main" id="{8EBD40A6-877B-743D-AC93-5FFE739480C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730875" y="3063875"/>
            <a:ext cx="730250" cy="730250"/>
          </a:xfrm>
          <a:prstGeom prst="rect">
            <a:avLst/>
          </a:prstGeom>
        </p:spPr>
      </p:pic>
      <p:pic>
        <p:nvPicPr>
          <p:cNvPr id="2" name="Inside This Open Door (Revised)">
            <a:hlinkClick r:id="" action="ppaction://media"/>
            <a:extLst>
              <a:ext uri="{FF2B5EF4-FFF2-40B4-BE49-F238E27FC236}">
                <a16:creationId xmlns:a16="http://schemas.microsoft.com/office/drawing/2014/main" id="{1906D179-51AB-91E6-D011-DAFEEE6957F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730875" y="3063875"/>
            <a:ext cx="730250" cy="730250"/>
          </a:xfrm>
          <a:prstGeom prst="rect">
            <a:avLst/>
          </a:prstGeom>
        </p:spPr>
      </p:pic>
      <p:pic>
        <p:nvPicPr>
          <p:cNvPr id="4" name="Inside This Open Door (Revised)">
            <a:hlinkClick r:id="" action="ppaction://media"/>
            <a:extLst>
              <a:ext uri="{FF2B5EF4-FFF2-40B4-BE49-F238E27FC236}">
                <a16:creationId xmlns:a16="http://schemas.microsoft.com/office/drawing/2014/main" id="{343D58CB-5966-6047-A073-0F95E7D10E1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730875" y="3063875"/>
            <a:ext cx="730250" cy="7302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90" advTm="9000"/>
    </mc:Choice>
    <mc:Fallback xmlns="">
      <p:transition advTm="9000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Class="mediacall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15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Class="mediacall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1" fill="hold"/>
                                        <p:tgtEl>
                                          <p:spTgt spid="15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2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numSld="999" showWhenStopped="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numSld="999" showWhenStopped="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Rectangle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440" y="0"/>
            <a:ext cx="12188520" cy="68576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uFillTx/>
              <a:latin typeface="Aptos"/>
            </a:endParaRPr>
          </a:p>
        </p:txBody>
      </p:sp>
      <p:pic>
        <p:nvPicPr>
          <p:cNvPr id="155" name="Picture 1" descr="A colorful hands reaching out to the top of a globe"/>
          <p:cNvPicPr/>
          <p:nvPr/>
        </p:nvPicPr>
        <p:blipFill>
          <a:blip r:embed="rId2"/>
          <a:srcRect t="4288" b="15370"/>
          <a:stretch/>
        </p:blipFill>
        <p:spPr>
          <a:xfrm>
            <a:off x="-1440" y="0"/>
            <a:ext cx="12191760" cy="68562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56" name="Picture 2" descr="A colorful hands reaching out to the top of a globe"/>
          <p:cNvPicPr/>
          <p:nvPr/>
        </p:nvPicPr>
        <p:blipFill>
          <a:blip r:embed="rId2"/>
          <a:srcRect t="4288" b="15370"/>
          <a:stretch/>
        </p:blipFill>
        <p:spPr>
          <a:xfrm>
            <a:off x="254880" y="1440"/>
            <a:ext cx="12191760" cy="685620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90" advTm="9000"/>
    </mc:Choice>
    <mc:Fallback xmlns="">
      <p:transition advTm="9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Rectangle 103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440" y="0"/>
            <a:ext cx="12188520" cy="68576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uFillTx/>
              <a:latin typeface="Aptos"/>
            </a:endParaRPr>
          </a:p>
        </p:txBody>
      </p:sp>
      <p:pic>
        <p:nvPicPr>
          <p:cNvPr id="158" name="Picture 2" descr="Photo of the 1st principal we believe in The Inherent Worth and Dignity Of Every Person"/>
          <p:cNvPicPr/>
          <p:nvPr/>
        </p:nvPicPr>
        <p:blipFill>
          <a:blip r:embed="rId2"/>
          <a:srcRect b="13478"/>
          <a:stretch/>
        </p:blipFill>
        <p:spPr>
          <a:xfrm>
            <a:off x="0" y="1440"/>
            <a:ext cx="12191760" cy="685620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90" advTm="9000"/>
    </mc:Choice>
    <mc:Fallback xmlns="">
      <p:transition advTm="9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Rectangle 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440" y="0"/>
            <a:ext cx="12188520" cy="68576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uFillTx/>
              <a:latin typeface="Aptos"/>
            </a:endParaRPr>
          </a:p>
        </p:txBody>
      </p:sp>
      <p:pic>
        <p:nvPicPr>
          <p:cNvPr id="163" name="Picture 10" descr="Two women sitting together smiling&#10;&#10;AI-generated content may be incorrect."/>
          <p:cNvPicPr/>
          <p:nvPr/>
        </p:nvPicPr>
        <p:blipFill>
          <a:blip r:embed="rId2"/>
          <a:srcRect b="13475"/>
          <a:stretch/>
        </p:blipFill>
        <p:spPr>
          <a:xfrm>
            <a:off x="0" y="1440"/>
            <a:ext cx="12191760" cy="68562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64" name="AutoShape 2"/>
          <p:cNvSpPr/>
          <p:nvPr/>
        </p:nvSpPr>
        <p:spPr>
          <a:xfrm>
            <a:off x="0" y="838080"/>
            <a:ext cx="14645160" cy="6857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numCol="1" spcCol="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US" sz="1800" b="0" u="none" strike="noStrike">
              <a:solidFill>
                <a:schemeClr val="dk1"/>
              </a:solidFill>
              <a:uFillTx/>
              <a:latin typeface="Aptos"/>
            </a:endParaRPr>
          </a:p>
        </p:txBody>
      </p:sp>
      <p:sp>
        <p:nvSpPr>
          <p:cNvPr id="165" name="AutoShape 6"/>
          <p:cNvSpPr/>
          <p:nvPr/>
        </p:nvSpPr>
        <p:spPr>
          <a:xfrm>
            <a:off x="1949400" y="-2700000"/>
            <a:ext cx="11555640" cy="9557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numCol="1" spcCol="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US" sz="1800" b="0" u="none" strike="noStrike">
              <a:solidFill>
                <a:schemeClr val="dk1"/>
              </a:solidFill>
              <a:uFillTx/>
              <a:latin typeface="Aptos"/>
            </a:endParaRPr>
          </a:p>
        </p:txBody>
      </p:sp>
      <p:sp>
        <p:nvSpPr>
          <p:cNvPr id="166" name="AutoShape 8"/>
          <p:cNvSpPr/>
          <p:nvPr/>
        </p:nvSpPr>
        <p:spPr>
          <a:xfrm>
            <a:off x="-189360" y="0"/>
            <a:ext cx="12381120" cy="6857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numCol="1" spcCol="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US" sz="1800" b="0" u="none" strike="noStrike">
              <a:solidFill>
                <a:schemeClr val="dk1"/>
              </a:solidFill>
              <a:uFillTx/>
              <a:latin typeface="Apto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90" advTm="9000"/>
    </mc:Choice>
    <mc:Fallback xmlns="">
      <p:transition advTm="9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Picture 2" descr="A person standing in a kitchen with several pots&#10;&#10;AI-generated content may be incorrect."/>
          <p:cNvPicPr/>
          <p:nvPr/>
        </p:nvPicPr>
        <p:blipFill>
          <a:blip r:embed="rId2"/>
          <a:stretch/>
        </p:blipFill>
        <p:spPr>
          <a:xfrm>
            <a:off x="0" y="0"/>
            <a:ext cx="5164200" cy="6857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68" name="Picture 4" descr="A person sitting in a chair&#10;&#10;AI-generated content may be incorrect."/>
          <p:cNvPicPr/>
          <p:nvPr/>
        </p:nvPicPr>
        <p:blipFill>
          <a:blip r:embed="rId3"/>
          <a:stretch/>
        </p:blipFill>
        <p:spPr>
          <a:xfrm>
            <a:off x="7027560" y="0"/>
            <a:ext cx="5164200" cy="6857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69" name="Picture 8" descr="A person sitting at a desk with a paper and a cup&#10;&#10;AI-generated content may be incorrect."/>
          <p:cNvPicPr/>
          <p:nvPr/>
        </p:nvPicPr>
        <p:blipFill>
          <a:blip r:embed="rId4"/>
          <a:stretch/>
        </p:blipFill>
        <p:spPr>
          <a:xfrm>
            <a:off x="4571280" y="0"/>
            <a:ext cx="4385520" cy="685764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90" advTm="9000"/>
    </mc:Choice>
    <mc:Fallback xmlns="">
      <p:transition advTm="90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9" name="Rectangle 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440" y="0"/>
            <a:ext cx="12188520" cy="685764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uFillTx/>
              <a:latin typeface="Aptos"/>
            </a:endParaRPr>
          </a:p>
        </p:txBody>
      </p:sp>
      <p:pic>
        <p:nvPicPr>
          <p:cNvPr id="160" name="Picture 6" descr="A group of women standing next to a person in a wheelchair&#10;&#10;AI-generated content may be incorrect."/>
          <p:cNvPicPr/>
          <p:nvPr/>
        </p:nvPicPr>
        <p:blipFill>
          <a:blip r:embed="rId2"/>
          <a:srcRect l="1443" r="16044"/>
          <a:stretch/>
        </p:blipFill>
        <p:spPr>
          <a:xfrm>
            <a:off x="0" y="0"/>
            <a:ext cx="4654080" cy="6857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61" name="Picture 2" descr="Two women standing together smiling&#10;&#10;AI-generated content may be incorrect."/>
          <p:cNvPicPr/>
          <p:nvPr/>
        </p:nvPicPr>
        <p:blipFill>
          <a:blip r:embed="rId3"/>
          <a:srcRect t="20403" b="28414"/>
          <a:stretch/>
        </p:blipFill>
        <p:spPr>
          <a:xfrm>
            <a:off x="4652640" y="0"/>
            <a:ext cx="7537320" cy="685764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90" advTm="9000"/>
    </mc:Choice>
    <mc:Fallback xmlns="">
      <p:transition advTm="90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Rectangle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1080" y="8280"/>
            <a:ext cx="12192840" cy="6849360"/>
          </a:xfrm>
          <a:prstGeom prst="rect">
            <a:avLst/>
          </a:prstGeom>
          <a:solidFill>
            <a:schemeClr val="bg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uFillTx/>
              <a:latin typeface="Aptos"/>
            </a:endParaRPr>
          </a:p>
        </p:txBody>
      </p:sp>
      <p:sp useBgFill="1">
        <p:nvSpPr>
          <p:cNvPr id="171" name="Rectangl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1143800" cy="685764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uFillTx/>
              <a:latin typeface="Aptos"/>
            </a:endParaRPr>
          </a:p>
        </p:txBody>
      </p:sp>
      <p:pic>
        <p:nvPicPr>
          <p:cNvPr id="172" name="Picture 2" descr="A group of people singing&#10;&#10;AI-generated content may be incorrect."/>
          <p:cNvPicPr/>
          <p:nvPr/>
        </p:nvPicPr>
        <p:blipFill>
          <a:blip r:embed="rId2"/>
          <a:srcRect l="6318" r="2236"/>
          <a:stretch/>
        </p:blipFill>
        <p:spPr>
          <a:xfrm>
            <a:off x="0" y="0"/>
            <a:ext cx="12191760" cy="686592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90" advTm="9000"/>
    </mc:Choice>
    <mc:Fallback xmlns="">
      <p:transition advTm="90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Picture 4" descr="A person in a pink sweater&#10;&#10;AI-generated content may be incorrect."/>
          <p:cNvPicPr/>
          <p:nvPr/>
        </p:nvPicPr>
        <p:blipFill>
          <a:blip r:embed="rId2"/>
          <a:stretch/>
        </p:blipFill>
        <p:spPr>
          <a:xfrm>
            <a:off x="3398400" y="0"/>
            <a:ext cx="3351960" cy="6857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74" name="Picture 8" descr="A person smiling at camera&#10;&#10;AI-generated content may be incorrect."/>
          <p:cNvPicPr/>
          <p:nvPr/>
        </p:nvPicPr>
        <p:blipFill>
          <a:blip r:embed="rId3"/>
          <a:stretch/>
        </p:blipFill>
        <p:spPr>
          <a:xfrm>
            <a:off x="6750720" y="0"/>
            <a:ext cx="2746080" cy="6857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75" name="Picture 2" descr="A person holding up his hand&#10;&#10;AI-generated content may be incorrect."/>
          <p:cNvPicPr/>
          <p:nvPr/>
        </p:nvPicPr>
        <p:blipFill>
          <a:blip r:embed="rId4"/>
          <a:stretch/>
        </p:blipFill>
        <p:spPr>
          <a:xfrm>
            <a:off x="9496800" y="0"/>
            <a:ext cx="3003480" cy="6857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76" name="Picture 7" descr="A person in a hat and glasses&#10;&#10;AI-generated content may be incorrect."/>
          <p:cNvPicPr/>
          <p:nvPr/>
        </p:nvPicPr>
        <p:blipFill>
          <a:blip r:embed="rId5"/>
          <a:stretch/>
        </p:blipFill>
        <p:spPr>
          <a:xfrm>
            <a:off x="0" y="0"/>
            <a:ext cx="3654360" cy="685764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90" advTm="9000"/>
    </mc:Choice>
    <mc:Fallback xmlns="">
      <p:transition advTm="90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Rectangle 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440" y="0"/>
            <a:ext cx="12188520" cy="68576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uFillTx/>
              <a:latin typeface="Aptos"/>
            </a:endParaRPr>
          </a:p>
        </p:txBody>
      </p:sp>
      <p:pic>
        <p:nvPicPr>
          <p:cNvPr id="181" name="Picture 2" descr="A person smiling at a table with a book&#10;&#10;AI-generated content may be incorrect."/>
          <p:cNvPicPr/>
          <p:nvPr/>
        </p:nvPicPr>
        <p:blipFill>
          <a:blip r:embed="rId2"/>
          <a:stretch/>
        </p:blipFill>
        <p:spPr>
          <a:xfrm>
            <a:off x="0" y="-13680"/>
            <a:ext cx="5028840" cy="68720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82" name="Picture 9" descr="A person and person standing together&#10;&#10;AI-generated content may be incorrect."/>
          <p:cNvPicPr/>
          <p:nvPr/>
        </p:nvPicPr>
        <p:blipFill>
          <a:blip r:embed="rId3"/>
          <a:stretch/>
        </p:blipFill>
        <p:spPr>
          <a:xfrm>
            <a:off x="5029200" y="0"/>
            <a:ext cx="7351920" cy="692100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90" advTm="9000"/>
    </mc:Choice>
    <mc:Fallback xmlns="">
      <p:transition advTm="900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Rectangle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440" y="0"/>
            <a:ext cx="12188520" cy="68576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uFillTx/>
              <a:latin typeface="Aptos"/>
            </a:endParaRPr>
          </a:p>
        </p:txBody>
      </p:sp>
      <p:pic>
        <p:nvPicPr>
          <p:cNvPr id="178" name="Picture 2" descr="A person sitting at a table talking to another person&#10;&#10;AI-generated content may be incorrect."/>
          <p:cNvPicPr/>
          <p:nvPr/>
        </p:nvPicPr>
        <p:blipFill>
          <a:blip r:embed="rId2"/>
          <a:srcRect b="16058"/>
          <a:stretch/>
        </p:blipFill>
        <p:spPr>
          <a:xfrm>
            <a:off x="0" y="1440"/>
            <a:ext cx="12191760" cy="685620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90" advTm="9000"/>
    </mc:Choice>
    <mc:Fallback xmlns="">
      <p:transition advTm="900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Picture 2" descr="A group of people holding signs&#10;&#10;AI-generated content may be incorrect."/>
          <p:cNvPicPr/>
          <p:nvPr/>
        </p:nvPicPr>
        <p:blipFill>
          <a:blip r:embed="rId3"/>
          <a:stretch/>
        </p:blipFill>
        <p:spPr>
          <a:xfrm>
            <a:off x="0" y="-735840"/>
            <a:ext cx="12191760" cy="759348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90" advTm="9000"/>
    </mc:Choice>
    <mc:Fallback xmlns="">
      <p:transition advTm="900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Rectangle 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440" y="0"/>
            <a:ext cx="12188520" cy="68576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uFillTx/>
              <a:latin typeface="Aptos"/>
            </a:endParaRPr>
          </a:p>
        </p:txBody>
      </p:sp>
      <p:pic>
        <p:nvPicPr>
          <p:cNvPr id="184" name="Picture 4" descr="A group of people standing under a canopy&#10;&#10;AI-generated content may be incorrect."/>
          <p:cNvPicPr/>
          <p:nvPr/>
        </p:nvPicPr>
        <p:blipFill>
          <a:blip r:embed="rId2"/>
          <a:srcRect t="4365" b="20653"/>
          <a:stretch/>
        </p:blipFill>
        <p:spPr>
          <a:xfrm>
            <a:off x="0" y="1440"/>
            <a:ext cx="12191760" cy="685620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90" advTm="9000"/>
    </mc:Choice>
    <mc:Fallback xmlns="">
      <p:transition advTm="900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Rectangle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440" y="0"/>
            <a:ext cx="12188520" cy="68576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uFillTx/>
              <a:latin typeface="Aptos"/>
            </a:endParaRPr>
          </a:p>
        </p:txBody>
      </p:sp>
      <p:pic>
        <p:nvPicPr>
          <p:cNvPr id="186" name="Picture 2" descr="A garden with a statue and flowers&#10;&#10;AI-generated content may be incorrect."/>
          <p:cNvPicPr/>
          <p:nvPr/>
        </p:nvPicPr>
        <p:blipFill>
          <a:blip r:embed="rId2"/>
          <a:srcRect t="21"/>
          <a:stretch/>
        </p:blipFill>
        <p:spPr>
          <a:xfrm>
            <a:off x="0" y="1440"/>
            <a:ext cx="12191760" cy="685620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90" advTm="9000"/>
    </mc:Choice>
    <mc:Fallback xmlns="">
      <p:transition advTm="900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Rectangl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440" y="0"/>
            <a:ext cx="12188520" cy="68576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uFillTx/>
              <a:latin typeface="Aptos"/>
            </a:endParaRPr>
          </a:p>
        </p:txBody>
      </p:sp>
      <p:pic>
        <p:nvPicPr>
          <p:cNvPr id="188" name="Picture 3" descr="A group of people in a room&#10;&#10;AI-generated content may be incorrect."/>
          <p:cNvPicPr/>
          <p:nvPr/>
        </p:nvPicPr>
        <p:blipFill>
          <a:blip r:embed="rId2"/>
          <a:srcRect l="5552" r="3316"/>
          <a:stretch/>
        </p:blipFill>
        <p:spPr>
          <a:xfrm>
            <a:off x="-185040" y="1440"/>
            <a:ext cx="12191760" cy="685620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90" advTm="9000"/>
    </mc:Choice>
    <mc:Fallback xmlns="">
      <p:transition advTm="900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Rectangle 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440" y="0"/>
            <a:ext cx="12188520" cy="68576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uFillTx/>
              <a:latin typeface="Aptos"/>
            </a:endParaRPr>
          </a:p>
        </p:txBody>
      </p:sp>
      <p:pic>
        <p:nvPicPr>
          <p:cNvPr id="190" name="Picture 8" descr="A person standing in front of a screen&#10;&#10;AI-generated content may be incorrect."/>
          <p:cNvPicPr/>
          <p:nvPr/>
        </p:nvPicPr>
        <p:blipFill>
          <a:blip r:embed="rId2"/>
          <a:srcRect t="2192"/>
          <a:stretch/>
        </p:blipFill>
        <p:spPr>
          <a:xfrm>
            <a:off x="0" y="1440"/>
            <a:ext cx="12191760" cy="685620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90" advTm="9000"/>
    </mc:Choice>
    <mc:Fallback xmlns="">
      <p:transition advTm="900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Rectangle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440" y="0"/>
            <a:ext cx="12188520" cy="68576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uFillTx/>
              <a:latin typeface="Aptos"/>
            </a:endParaRPr>
          </a:p>
        </p:txBody>
      </p:sp>
      <p:pic>
        <p:nvPicPr>
          <p:cNvPr id="192" name="Picture 2" descr="A group of people sitting at a table"/>
          <p:cNvPicPr/>
          <p:nvPr/>
        </p:nvPicPr>
        <p:blipFill>
          <a:blip r:embed="rId2"/>
          <a:srcRect t="5296" b="19968"/>
          <a:stretch/>
        </p:blipFill>
        <p:spPr>
          <a:xfrm>
            <a:off x="0" y="1440"/>
            <a:ext cx="12191760" cy="685620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90" advTm="9000"/>
    </mc:Choice>
    <mc:Fallback xmlns="">
      <p:transition advTm="900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" name="Picture 6" descr="A group of people sitting at a table&#10;&#10;AI-generated content may be incorrect."/>
          <p:cNvPicPr/>
          <p:nvPr/>
        </p:nvPicPr>
        <p:blipFill>
          <a:blip r:embed="rId2"/>
          <a:stretch/>
        </p:blipFill>
        <p:spPr>
          <a:xfrm>
            <a:off x="0" y="-118440"/>
            <a:ext cx="12757320" cy="697608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90" advTm="9000"/>
    </mc:Choice>
    <mc:Fallback xmlns="">
      <p:transition advTm="900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Rectangl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440" y="0"/>
            <a:ext cx="12188520" cy="68576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uFillTx/>
              <a:latin typeface="Aptos"/>
            </a:endParaRPr>
          </a:p>
        </p:txBody>
      </p:sp>
      <p:pic>
        <p:nvPicPr>
          <p:cNvPr id="195" name="Picture 3" descr="A statue of a person sitting on a rock&#10;&#10;AI-generated content may be incorrect."/>
          <p:cNvPicPr/>
          <p:nvPr/>
        </p:nvPicPr>
        <p:blipFill>
          <a:blip r:embed="rId2"/>
          <a:srcRect b="12127"/>
          <a:stretch/>
        </p:blipFill>
        <p:spPr>
          <a:xfrm>
            <a:off x="0" y="1440"/>
            <a:ext cx="12191760" cy="685620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90" advTm="9000"/>
    </mc:Choice>
    <mc:Fallback xmlns="">
      <p:transition advTm="900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Rectangl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440" y="0"/>
            <a:ext cx="12188520" cy="68576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uFillTx/>
              <a:latin typeface="Aptos"/>
            </a:endParaRPr>
          </a:p>
        </p:txBody>
      </p:sp>
      <p:pic>
        <p:nvPicPr>
          <p:cNvPr id="197" name="Picture 4" descr="A group of people in a room&#10;&#10;AI-generated content may be incorrect."/>
          <p:cNvPicPr/>
          <p:nvPr/>
        </p:nvPicPr>
        <p:blipFill>
          <a:blip r:embed="rId2"/>
          <a:srcRect t="9405" b="2718"/>
          <a:stretch/>
        </p:blipFill>
        <p:spPr>
          <a:xfrm>
            <a:off x="0" y="1440"/>
            <a:ext cx="12191760" cy="685620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90" advTm="9000"/>
    </mc:Choice>
    <mc:Fallback xmlns="">
      <p:transition advTm="900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Rectangle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440" y="0"/>
            <a:ext cx="12188520" cy="68576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uFillTx/>
              <a:latin typeface="Aptos"/>
            </a:endParaRPr>
          </a:p>
        </p:txBody>
      </p:sp>
      <p:pic>
        <p:nvPicPr>
          <p:cNvPr id="199" name="Picture 2" descr="A cart with a sign and a cart with a justice sign&#10;&#10;AI-generated content may be incorrect."/>
          <p:cNvPicPr/>
          <p:nvPr/>
        </p:nvPicPr>
        <p:blipFill>
          <a:blip r:embed="rId2"/>
          <a:srcRect t="15747"/>
          <a:stretch/>
        </p:blipFill>
        <p:spPr>
          <a:xfrm>
            <a:off x="0" y="1440"/>
            <a:ext cx="12191760" cy="685620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90" advTm="9000"/>
    </mc:Choice>
    <mc:Fallback xmlns="">
      <p:transition advTm="9000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Rectangl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440" y="0"/>
            <a:ext cx="12188520" cy="68576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uFillTx/>
              <a:latin typeface="Aptos"/>
            </a:endParaRPr>
          </a:p>
        </p:txBody>
      </p:sp>
      <p:pic>
        <p:nvPicPr>
          <p:cNvPr id="201" name="Picture 4" descr="A poster of a group of people&#10;&#10;AI-generated content may be incorrect."/>
          <p:cNvPicPr/>
          <p:nvPr/>
        </p:nvPicPr>
        <p:blipFill>
          <a:blip r:embed="rId2"/>
          <a:srcRect t="1337"/>
          <a:stretch/>
        </p:blipFill>
        <p:spPr>
          <a:xfrm>
            <a:off x="0" y="1440"/>
            <a:ext cx="12191760" cy="685620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90" advTm="9000"/>
    </mc:Choice>
    <mc:Fallback xmlns="">
      <p:transition advTm="9000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Rectangl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440" y="0"/>
            <a:ext cx="12188520" cy="68576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uFillTx/>
              <a:latin typeface="Aptos"/>
            </a:endParaRPr>
          </a:p>
        </p:txBody>
      </p:sp>
      <p:pic>
        <p:nvPicPr>
          <p:cNvPr id="203" name="Picture 4" descr="A group of women holding a picture"/>
          <p:cNvPicPr/>
          <p:nvPr/>
        </p:nvPicPr>
        <p:blipFill>
          <a:blip r:embed="rId2"/>
          <a:srcRect b="23743"/>
          <a:stretch/>
        </p:blipFill>
        <p:spPr>
          <a:xfrm>
            <a:off x="0" y="1440"/>
            <a:ext cx="12191760" cy="685620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90" advTm="9000"/>
    </mc:Choice>
    <mc:Fallback xmlns="">
      <p:transition advTm="9000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Rectangle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440" y="0"/>
            <a:ext cx="12188520" cy="68576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uFillTx/>
              <a:latin typeface="Aptos"/>
            </a:endParaRPr>
          </a:p>
        </p:txBody>
      </p:sp>
      <p:pic>
        <p:nvPicPr>
          <p:cNvPr id="205" name="Picture 6" descr="A group of people in a room&#10;&#10;AI-generated content may be incorrect."/>
          <p:cNvPicPr/>
          <p:nvPr/>
        </p:nvPicPr>
        <p:blipFill>
          <a:blip r:embed="rId2"/>
          <a:srcRect t="10377"/>
          <a:stretch/>
        </p:blipFill>
        <p:spPr>
          <a:xfrm>
            <a:off x="0" y="1440"/>
            <a:ext cx="12191760" cy="68562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06" name="TextBox 2"/>
          <p:cNvSpPr/>
          <p:nvPr/>
        </p:nvSpPr>
        <p:spPr>
          <a:xfrm>
            <a:off x="3049200" y="2492640"/>
            <a:ext cx="6098040" cy="2162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  <a:spcAft>
                <a:spcPts val="601"/>
              </a:spcAft>
            </a:pPr>
            <a:br>
              <a:rPr sz="1800"/>
            </a:b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  <a:spcAft>
                <a:spcPts val="601"/>
              </a:spcAft>
            </a:pPr>
            <a:br>
              <a:rPr sz="1800"/>
            </a:br>
            <a:br>
              <a:rPr sz="1800"/>
            </a:b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  <a:spcAft>
                <a:spcPts val="601"/>
              </a:spcAft>
            </a:pPr>
            <a:br>
              <a:rPr sz="1800"/>
            </a:b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90" advTm="9000"/>
    </mc:Choice>
    <mc:Fallback xmlns="">
      <p:transition advTm="9000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Rectangle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440" y="0"/>
            <a:ext cx="12188520" cy="68576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uFillTx/>
              <a:latin typeface="Aptos"/>
            </a:endParaRPr>
          </a:p>
        </p:txBody>
      </p:sp>
      <p:pic>
        <p:nvPicPr>
          <p:cNvPr id="208" name="Picture 3" descr="A person and person singing into microphones&#10;&#10;AI-generated content may be incorrect."/>
          <p:cNvPicPr/>
          <p:nvPr/>
        </p:nvPicPr>
        <p:blipFill>
          <a:blip r:embed="rId2"/>
          <a:stretch/>
        </p:blipFill>
        <p:spPr>
          <a:xfrm>
            <a:off x="0" y="0"/>
            <a:ext cx="7887600" cy="6857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09" name="Picture 7" descr="A person standing at a podium with microphones&#10;&#10;AI-generated content may be incorrect."/>
          <p:cNvPicPr/>
          <p:nvPr/>
        </p:nvPicPr>
        <p:blipFill>
          <a:blip r:embed="rId3"/>
          <a:stretch/>
        </p:blipFill>
        <p:spPr>
          <a:xfrm>
            <a:off x="7184880" y="0"/>
            <a:ext cx="5005080" cy="685764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90" advTm="9000"/>
    </mc:Choice>
    <mc:Fallback xmlns="">
      <p:transition advTm="9000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Rectangl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440" y="0"/>
            <a:ext cx="12188520" cy="68576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uFillTx/>
              <a:latin typeface="Aptos"/>
            </a:endParaRPr>
          </a:p>
        </p:txBody>
      </p:sp>
      <p:pic>
        <p:nvPicPr>
          <p:cNvPr id="211" name="Picture 5" descr="A building in front of mountains&#10;&#10;AI-generated content may be incorrect."/>
          <p:cNvPicPr/>
          <p:nvPr/>
        </p:nvPicPr>
        <p:blipFill>
          <a:blip r:embed="rId2"/>
          <a:srcRect t="25258"/>
          <a:stretch/>
        </p:blipFill>
        <p:spPr>
          <a:xfrm>
            <a:off x="0" y="1440"/>
            <a:ext cx="12191760" cy="685620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90" advTm="9000"/>
    </mc:Choice>
    <mc:Fallback xmlns="">
      <p:transition advTm="9000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Picture 2" descr="A group of people sitting around a table&#10;&#10;AI-generated content may be incorrect."/>
          <p:cNvPicPr/>
          <p:nvPr/>
        </p:nvPicPr>
        <p:blipFill>
          <a:blip r:embed="rId2"/>
          <a:srcRect b="8164"/>
          <a:stretch/>
        </p:blipFill>
        <p:spPr>
          <a:xfrm>
            <a:off x="0" y="0"/>
            <a:ext cx="12191760" cy="68576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13" name="Rectangle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55756" y="181"/>
            <a:ext cx="11939400" cy="662724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uFillTx/>
              <a:latin typeface="Apto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90" advTm="9000"/>
    </mc:Choice>
    <mc:Fallback xmlns="">
      <p:transition advTm="9000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6" name="Rectangl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440" y="0"/>
            <a:ext cx="12188520" cy="685764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uFillTx/>
              <a:latin typeface="Aptos"/>
            </a:endParaRPr>
          </a:p>
        </p:txBody>
      </p:sp>
      <p:pic>
        <p:nvPicPr>
          <p:cNvPr id="217" name="Picture 6" descr="A person and person standing together&#10;&#10;AI-generated content may be incorrect."/>
          <p:cNvPicPr/>
          <p:nvPr/>
        </p:nvPicPr>
        <p:blipFill>
          <a:blip r:embed="rId2"/>
          <a:srcRect b="26588"/>
          <a:stretch/>
        </p:blipFill>
        <p:spPr>
          <a:xfrm>
            <a:off x="0" y="0"/>
            <a:ext cx="4063320" cy="6857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18" name="Picture 4" descr="A person and person holding a walker&#10;&#10;AI-generated content may be incorrect."/>
          <p:cNvPicPr/>
          <p:nvPr/>
        </p:nvPicPr>
        <p:blipFill>
          <a:blip r:embed="rId3"/>
          <a:srcRect b="430"/>
          <a:stretch/>
        </p:blipFill>
        <p:spPr>
          <a:xfrm>
            <a:off x="8128440" y="0"/>
            <a:ext cx="4063320" cy="6857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19" name="Picture 9" descr="A person with a bicycle&#10;&#10;AI-generated content may be incorrect."/>
          <p:cNvPicPr/>
          <p:nvPr/>
        </p:nvPicPr>
        <p:blipFill>
          <a:blip r:embed="rId4"/>
          <a:srcRect b="12243"/>
          <a:stretch/>
        </p:blipFill>
        <p:spPr>
          <a:xfrm>
            <a:off x="4064760" y="0"/>
            <a:ext cx="4063320" cy="685764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90" advTm="9000"/>
    </mc:Choice>
    <mc:Fallback xmlns="">
      <p:transition advTm="9000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0" name="Slide Backgroun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1760" cy="685764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uFillTx/>
              <a:latin typeface="Aptos"/>
            </a:endParaRPr>
          </a:p>
        </p:txBody>
      </p:sp>
      <p:sp>
        <p:nvSpPr>
          <p:cNvPr id="221" name="TextBox 3"/>
          <p:cNvSpPr/>
          <p:nvPr/>
        </p:nvSpPr>
        <p:spPr>
          <a:xfrm>
            <a:off x="1240920" y="-768600"/>
            <a:ext cx="4375800" cy="4654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rmAutofit/>
          </a:bodyPr>
          <a:lstStyle/>
          <a:p>
            <a:pPr defTabSz="914400">
              <a:lnSpc>
                <a:spcPct val="90000"/>
              </a:lnSpc>
              <a:spcAft>
                <a:spcPts val="601"/>
              </a:spcAft>
            </a:pPr>
            <a:r>
              <a:rPr lang="en-US" sz="4000" b="1" u="none" strike="noStrike">
                <a:solidFill>
                  <a:schemeClr val="dk1"/>
                </a:solidFill>
                <a:uFillTx/>
                <a:latin typeface="Aptos"/>
              </a:rPr>
              <a:t>Original song </a:t>
            </a:r>
            <a:endParaRPr lang="en-US" sz="40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90000"/>
              </a:lnSpc>
              <a:spcAft>
                <a:spcPts val="601"/>
              </a:spcAft>
            </a:pPr>
            <a:r>
              <a:rPr lang="en-US" sz="4000" b="1" u="none" strike="noStrike">
                <a:solidFill>
                  <a:schemeClr val="dk1"/>
                </a:solidFill>
                <a:uFillTx/>
                <a:latin typeface="Aptos"/>
              </a:rPr>
              <a:t>written for BUU </a:t>
            </a:r>
            <a:endParaRPr lang="en-US" sz="40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90000"/>
              </a:lnSpc>
              <a:spcAft>
                <a:spcPts val="601"/>
              </a:spcAft>
            </a:pPr>
            <a:r>
              <a:rPr lang="en-US" sz="4000" b="1" u="none" strike="noStrike">
                <a:solidFill>
                  <a:schemeClr val="dk1"/>
                </a:solidFill>
                <a:uFillTx/>
                <a:latin typeface="Aptos"/>
              </a:rPr>
              <a:t>by Randy Mitchell</a:t>
            </a:r>
            <a:endParaRPr lang="en-US" sz="40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90000"/>
              </a:lnSpc>
              <a:spcAft>
                <a:spcPts val="601"/>
              </a:spcAft>
            </a:pPr>
            <a:endParaRPr lang="en-US" sz="40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222" name="Picture 2" descr="A person wearing a hawaiian shirt&#10;&#10;AI-generated content may be incorrect."/>
          <p:cNvPicPr/>
          <p:nvPr/>
        </p:nvPicPr>
        <p:blipFill>
          <a:blip r:embed="rId3"/>
          <a:srcRect b="19840"/>
          <a:stretch/>
        </p:blipFill>
        <p:spPr>
          <a:xfrm>
            <a:off x="6857640" y="-10800"/>
            <a:ext cx="5333760" cy="6868440"/>
          </a:xfrm>
          <a:prstGeom prst="rect">
            <a:avLst/>
          </a:prstGeom>
          <a:noFill/>
          <a:ln w="0">
            <a:noFill/>
          </a:ln>
          <a:effectLst>
            <a:outerShdw blurRad="127080" dist="50760" dir="10800000" sx="99000" sy="99000" algn="r" rotWithShape="0">
              <a:srgbClr val="000000">
                <a:alpha val="40000"/>
              </a:srgbClr>
            </a:outerShdw>
          </a:effectLst>
        </p:spPr>
      </p:pic>
      <p:pic>
        <p:nvPicPr>
          <p:cNvPr id="223" name="Picture 4" descr="A metal bowl with rings on a rug&#10;&#10;AI-generated content may be incorrect."/>
          <p:cNvPicPr/>
          <p:nvPr/>
        </p:nvPicPr>
        <p:blipFill>
          <a:blip r:embed="rId4"/>
          <a:stretch/>
        </p:blipFill>
        <p:spPr>
          <a:xfrm>
            <a:off x="1985760" y="2254320"/>
            <a:ext cx="2444400" cy="25567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24" name="TextBox 8"/>
          <p:cNvSpPr/>
          <p:nvPr/>
        </p:nvSpPr>
        <p:spPr>
          <a:xfrm>
            <a:off x="1327680" y="5234400"/>
            <a:ext cx="4506480" cy="1186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2400" b="1" u="none" strike="noStrike">
                <a:solidFill>
                  <a:schemeClr val="dk1"/>
                </a:solidFill>
                <a:uFillTx/>
                <a:latin typeface="Aptos"/>
              </a:rPr>
              <a:t>Slide Show and Photos by Lorna Holmes and from </a:t>
            </a:r>
            <a:endParaRPr lang="en-US" sz="24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en-US" sz="2400" b="1" u="none" strike="noStrike">
                <a:solidFill>
                  <a:schemeClr val="dk1"/>
                </a:solidFill>
                <a:uFillTx/>
                <a:latin typeface="Aptos"/>
              </a:rPr>
              <a:t>BUU website</a:t>
            </a:r>
            <a:endParaRPr lang="en-US" sz="2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90" advTm="9000"/>
    </mc:Choice>
    <mc:Fallback xmlns="">
      <p:transition advTm="9000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Rectangle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440" y="0"/>
            <a:ext cx="12188520" cy="68576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uFillTx/>
              <a:latin typeface="Aptos"/>
            </a:endParaRPr>
          </a:p>
        </p:txBody>
      </p:sp>
      <p:pic>
        <p:nvPicPr>
          <p:cNvPr id="226" name="Picture 2" descr="A shade structure in a park&#10;&#10;AI-generated content may be incorrect."/>
          <p:cNvPicPr/>
          <p:nvPr/>
        </p:nvPicPr>
        <p:blipFill>
          <a:blip r:embed="rId3"/>
          <a:srcRect t="5848" b="9900"/>
          <a:stretch/>
        </p:blipFill>
        <p:spPr>
          <a:xfrm>
            <a:off x="0" y="0"/>
            <a:ext cx="12191760" cy="68562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27" name="TextBox 1"/>
          <p:cNvSpPr/>
          <p:nvPr/>
        </p:nvSpPr>
        <p:spPr>
          <a:xfrm>
            <a:off x="1332000" y="251640"/>
            <a:ext cx="9282960" cy="446130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800" b="1" u="none" strike="noStrike" dirty="0">
                <a:solidFill>
                  <a:srgbClr val="FFFF00"/>
                </a:solidFill>
                <a:uFillTx/>
                <a:latin typeface="Aptos"/>
              </a:rPr>
              <a:t>COME JOIN US SUNDAYS FROM 10 – 11 AM </a:t>
            </a:r>
            <a:endParaRPr lang="en-US" sz="28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lang="en-US" sz="2800" b="1" u="none" strike="noStrike" dirty="0">
                <a:solidFill>
                  <a:srgbClr val="FFFF00"/>
                </a:solidFill>
                <a:uFillTx/>
                <a:latin typeface="Aptos"/>
              </a:rPr>
              <a:t>FOLLOWED BY A SOCIAL HOUR</a:t>
            </a:r>
            <a:endParaRPr lang="en-US" sz="28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endParaRPr lang="en-US" sz="28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lang="en-US" sz="2800" b="1" u="none" strike="noStrike" dirty="0">
                <a:solidFill>
                  <a:srgbClr val="FFFF00"/>
                </a:solidFill>
                <a:uFillTx/>
                <a:latin typeface="Aptos"/>
              </a:rPr>
              <a:t>WE ARE LOCATED 20 MINUTES SOUTH OF GREE</a:t>
            </a:r>
            <a:r>
              <a:rPr lang="en-US" sz="2800" b="1" dirty="0">
                <a:solidFill>
                  <a:srgbClr val="FFFF00"/>
                </a:solidFill>
                <a:latin typeface="Aptos"/>
              </a:rPr>
              <a:t>N </a:t>
            </a:r>
            <a:r>
              <a:rPr lang="en-US" sz="2800" b="1" u="none" strike="noStrike" dirty="0">
                <a:solidFill>
                  <a:srgbClr val="FFFF00"/>
                </a:solidFill>
                <a:uFillTx/>
                <a:latin typeface="Aptos"/>
              </a:rPr>
              <a:t>VALLEY. TAKE THE AMADO EXIT, THEN LEFT TO BORDERLANDS</a:t>
            </a:r>
            <a:endParaRPr lang="en-US" sz="28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lang="en-US" sz="2800" b="1" u="none" strike="noStrike" dirty="0">
                <a:solidFill>
                  <a:srgbClr val="FFFF00"/>
                </a:solidFill>
                <a:uFillTx/>
                <a:latin typeface="Aptos"/>
              </a:rPr>
              <a:t>CALL 520-648-0570    </a:t>
            </a:r>
            <a:endParaRPr lang="en-US" sz="28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lang="en-US" sz="2800" b="1" u="sng" dirty="0">
                <a:solidFill>
                  <a:srgbClr val="FFFF00"/>
                </a:solidFill>
                <a:latin typeface="Apto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WWW.BORDERLANDS.ORG</a:t>
            </a:r>
            <a:endParaRPr lang="en-US" sz="2800" b="0" u="none" strike="noStrike" dirty="0">
              <a:solidFill>
                <a:srgbClr val="FFFF00"/>
              </a:solidFill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lang="en-US" sz="3200" b="1" u="none" strike="noStrike" dirty="0">
                <a:solidFill>
                  <a:srgbClr val="FFFF00"/>
                </a:solidFill>
                <a:uFillTx/>
                <a:latin typeface="Aptos"/>
              </a:rPr>
              <a:t>YOU ARE WELCOME HERE</a:t>
            </a:r>
            <a:endParaRPr lang="en-US" sz="32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endParaRPr lang="en-US" sz="28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28" name="TextBox 4"/>
          <p:cNvSpPr/>
          <p:nvPr/>
        </p:nvSpPr>
        <p:spPr>
          <a:xfrm>
            <a:off x="5181480" y="2186640"/>
            <a:ext cx="1828440" cy="36787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endParaRPr lang="en-US" sz="1800" b="0" u="none" strike="noStrike" dirty="0">
              <a:solidFill>
                <a:schemeClr val="dk1"/>
              </a:solidFill>
              <a:uFillTx/>
              <a:latin typeface="Aptos"/>
            </a:endParaRPr>
          </a:p>
        </p:txBody>
      </p:sp>
      <p:sp>
        <p:nvSpPr>
          <p:cNvPr id="229" name="TextBox 5"/>
          <p:cNvSpPr/>
          <p:nvPr/>
        </p:nvSpPr>
        <p:spPr>
          <a:xfrm>
            <a:off x="5181480" y="2186640"/>
            <a:ext cx="1828440" cy="36787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endParaRPr lang="en-US" sz="1800" b="0" u="none" strike="noStrike" dirty="0">
              <a:solidFill>
                <a:schemeClr val="dk1"/>
              </a:solidFill>
              <a:uFillTx/>
              <a:latin typeface="Apto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9457FF3-829A-8138-6E86-3DC637F8FF4D}"/>
              </a:ext>
            </a:extLst>
          </p:cNvPr>
          <p:cNvSpPr txBox="1"/>
          <p:nvPr/>
        </p:nvSpPr>
        <p:spPr>
          <a:xfrm>
            <a:off x="960700" y="0"/>
            <a:ext cx="105607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90" advTm="9000"/>
    </mc:Choice>
    <mc:Fallback xmlns="">
      <p:transition advTm="9000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</a:majorFont>
      <a:minorFont>
        <a:latin typeface="Aptos" panose="0211000402020202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  <a:ln w="254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</a:majorFont>
      <a:minorFont>
        <a:latin typeface="Aptos" panose="0211000402020202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  <a:ln w="254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1554</TotalTime>
  <Words>75</Words>
  <Application>Microsoft Office PowerPoint</Application>
  <PresentationFormat>Widescreen</PresentationFormat>
  <Paragraphs>21</Paragraphs>
  <Slides>29</Slides>
  <Notes>3</Notes>
  <HiddenSlides>0</HiddenSlides>
  <MMClips>8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29</vt:i4>
      </vt:variant>
    </vt:vector>
  </HeadingPairs>
  <TitlesOfParts>
    <vt:vector size="37" baseType="lpstr">
      <vt:lpstr>Aptos</vt:lpstr>
      <vt:lpstr>Aptos Display</vt:lpstr>
      <vt:lpstr>Arial</vt:lpstr>
      <vt:lpstr>Symbol</vt:lpstr>
      <vt:lpstr>Times New Roman</vt:lpstr>
      <vt:lpstr>Wingdings</vt:lpstr>
      <vt:lpstr>Office Theme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Lorna Holmes</dc:creator>
  <dc:description/>
  <cp:lastModifiedBy>Lorna Holmes</cp:lastModifiedBy>
  <cp:revision>29</cp:revision>
  <dcterms:created xsi:type="dcterms:W3CDTF">2025-02-09T23:01:41Z</dcterms:created>
  <dcterms:modified xsi:type="dcterms:W3CDTF">2025-05-21T14:35:18Z</dcterms:modified>
  <dc:language>en-US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MClips">
    <vt:i4>5</vt:i4>
  </property>
  <property fmtid="{D5CDD505-2E9C-101B-9397-08002B2CF9AE}" pid="3" name="Slides">
    <vt:i4>30</vt:i4>
  </property>
  <property fmtid="{D5CDD505-2E9C-101B-9397-08002B2CF9AE}" pid="4" name="Notes">
    <vt:i4>2</vt:i4>
  </property>
  <property fmtid="{D5CDD505-2E9C-101B-9397-08002B2CF9AE}" pid="5" name="PresentationFormat">
    <vt:lpwstr>Widescreen</vt:lpwstr>
  </property>
</Properties>
</file>